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01" r:id="rId5"/>
    <p:sldId id="335" r:id="rId6"/>
    <p:sldId id="336" r:id="rId7"/>
    <p:sldId id="337" r:id="rId8"/>
    <p:sldId id="341" r:id="rId9"/>
    <p:sldId id="340" r:id="rId10"/>
    <p:sldId id="297" r:id="rId11"/>
    <p:sldId id="330" r:id="rId12"/>
    <p:sldId id="345" r:id="rId13"/>
    <p:sldId id="343" r:id="rId14"/>
    <p:sldId id="346" r:id="rId15"/>
    <p:sldId id="338" r:id="rId16"/>
    <p:sldId id="334" r:id="rId17"/>
    <p:sldId id="349" r:id="rId18"/>
    <p:sldId id="350" r:id="rId19"/>
    <p:sldId id="352" r:id="rId20"/>
    <p:sldId id="353" r:id="rId21"/>
    <p:sldId id="347" r:id="rId22"/>
    <p:sldId id="339" r:id="rId23"/>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EC"/>
    <a:srgbClr val="E5E0D8"/>
    <a:srgbClr val="554D3D"/>
    <a:srgbClr val="403A2F"/>
    <a:srgbClr val="F2F2F2"/>
    <a:srgbClr val="474134"/>
    <a:srgbClr val="595515"/>
    <a:srgbClr val="5A532C"/>
    <a:srgbClr val="5B542C"/>
    <a:srgbClr val="595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ABED9-E84F-6D43-8E5F-055BDFED7DF0}" v="1" dt="2024-09-11T12:28:37.167"/>
    <p1510:client id="{A29CD12C-C682-1B48-BAD5-B0B4BC3CD115}" v="1" dt="2024-09-11T13:02:26.875"/>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46" autoAdjust="0"/>
    <p:restoredTop sz="78776" autoAdjust="0"/>
  </p:normalViewPr>
  <p:slideViewPr>
    <p:cSldViewPr snapToGrid="0" showGuides="1">
      <p:cViewPr varScale="1">
        <p:scale>
          <a:sx n="99" d="100"/>
          <a:sy n="99" d="100"/>
        </p:scale>
        <p:origin x="624" y="184"/>
      </p:cViewPr>
      <p:guideLst>
        <p:guide orient="horz" pos="2184"/>
        <p:guide pos="3840"/>
      </p:guideLst>
    </p:cSldViewPr>
  </p:slideViewPr>
  <p:notesTextViewPr>
    <p:cViewPr>
      <p:scale>
        <a:sx n="1" d="1"/>
        <a:sy n="1" d="1"/>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CFC70-A59A-436E-B5FF-ACFE56745B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3F64115D-CE3E-4E24-8B01-89E99FA55C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3897A043-98E2-428B-BF43-7BD7903D25FA}" type="datetimeFigureOut">
              <a:rPr lang="en-GB" smtClean="0"/>
              <a:t>11/09/2024</a:t>
            </a:fld>
            <a:endParaRPr lang="en-GB"/>
          </a:p>
        </p:txBody>
      </p:sp>
      <p:sp>
        <p:nvSpPr>
          <p:cNvPr id="4" name="Footer Placeholder 3">
            <a:extLst>
              <a:ext uri="{FF2B5EF4-FFF2-40B4-BE49-F238E27FC236}">
                <a16:creationId xmlns:a16="http://schemas.microsoft.com/office/drawing/2014/main" id="{7B8008DC-4974-4910-8C2F-F08C99A57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8BD3AA9C-7324-4A0F-BA80-C41F39C6FD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3D94777C-A8D2-4F46-A66E-A1890EBDE03D}" type="slidenum">
              <a:rPr lang="en-GB" smtClean="0"/>
              <a:t>‹#›</a:t>
            </a:fld>
            <a:endParaRPr lang="en-GB"/>
          </a:p>
        </p:txBody>
      </p:sp>
    </p:spTree>
    <p:extLst>
      <p:ext uri="{BB962C8B-B14F-4D97-AF65-F5344CB8AC3E}">
        <p14:creationId xmlns:p14="http://schemas.microsoft.com/office/powerpoint/2010/main" val="227416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8A26648-F114-4402-B049-AA57EA7F2020}"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E22815FE-BC4D-474E-9AA3-6983BC3D8777}" type="slidenum">
              <a:rPr lang="en-GB" smtClean="0"/>
              <a:t>‹#›</a:t>
            </a:fld>
            <a:endParaRPr lang="en-GB"/>
          </a:p>
        </p:txBody>
      </p:sp>
    </p:spTree>
    <p:extLst>
      <p:ext uri="{BB962C8B-B14F-4D97-AF65-F5344CB8AC3E}">
        <p14:creationId xmlns:p14="http://schemas.microsoft.com/office/powerpoint/2010/main" val="3613559664"/>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what countercultural heritage is here – a trope designed to amplify the message that there are different ways of designing heritage.</a:t>
            </a:r>
          </a:p>
          <a:p>
            <a:r>
              <a:rPr lang="en-GB" dirty="0"/>
              <a:t>What is “transformation” – not a complete overrun but thinking about the processes (of participation) that facilitate diverse heritages and that re-evaluate power relationships (who makes the decisions, why)</a:t>
            </a:r>
          </a:p>
          <a:p>
            <a:r>
              <a:rPr lang="en-GB" dirty="0"/>
              <a:t>High-lever overview of what agonism is</a:t>
            </a:r>
          </a:p>
          <a:p>
            <a:r>
              <a:rPr lang="en-GB" dirty="0"/>
              <a:t>The question this presentation seeks to explore (but probably not answer) is: </a:t>
            </a:r>
            <a:r>
              <a:rPr lang="en-GB" dirty="0">
                <a:highlight>
                  <a:srgbClr val="FFFF00"/>
                </a:highlight>
              </a:rPr>
              <a:t>What methods might we use to facilitate ongoing acts of divergent heritage making? What methods might we appropriate in our processes? </a:t>
            </a:r>
            <a:r>
              <a:rPr lang="en-GB" dirty="0"/>
              <a:t>The answer I speculate with is whether we could use citizen assemblies</a:t>
            </a:r>
          </a:p>
        </p:txBody>
      </p:sp>
      <p:sp>
        <p:nvSpPr>
          <p:cNvPr id="4" name="Slide Number Placeholder 3"/>
          <p:cNvSpPr>
            <a:spLocks noGrp="1"/>
          </p:cNvSpPr>
          <p:nvPr>
            <p:ph type="sldNum" sz="quarter" idx="5"/>
          </p:nvPr>
        </p:nvSpPr>
        <p:spPr/>
        <p:txBody>
          <a:bodyPr/>
          <a:lstStyle/>
          <a:p>
            <a:pPr rtl="0"/>
            <a:fld id="{E22815FE-BC4D-474E-9AA3-6983BC3D8777}" type="slidenum">
              <a:rPr lang="en-GB" smtClean="0"/>
              <a:t>1</a:t>
            </a:fld>
            <a:endParaRPr lang="en-GB"/>
          </a:p>
        </p:txBody>
      </p:sp>
    </p:spTree>
    <p:extLst>
      <p:ext uri="{BB962C8B-B14F-4D97-AF65-F5344CB8AC3E}">
        <p14:creationId xmlns:p14="http://schemas.microsoft.com/office/powerpoint/2010/main" val="3514230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Inherent to the idea is also </a:t>
            </a:r>
            <a:r>
              <a:rPr lang="en-GB" b="1" dirty="0"/>
              <a:t>rotation</a:t>
            </a:r>
            <a:r>
              <a:rPr lang="en-GB" dirty="0"/>
              <a:t> – that we take turns representing and being represented, since we can’t all be involved in all decisions all the time. </a:t>
            </a:r>
          </a:p>
          <a:p>
            <a:endParaRPr lang="en-GB" dirty="0"/>
          </a:p>
          <a:p>
            <a:endParaRPr lang="en-GB" dirty="0"/>
          </a:p>
          <a:p>
            <a:r>
              <a:rPr lang="en-GB" dirty="0"/>
              <a:t>The decision-making authority should publicly commit.  </a:t>
            </a:r>
          </a:p>
        </p:txBody>
      </p:sp>
      <p:sp>
        <p:nvSpPr>
          <p:cNvPr id="4" name="Slide Number Placeholder 3"/>
          <p:cNvSpPr>
            <a:spLocks noGrp="1"/>
          </p:cNvSpPr>
          <p:nvPr>
            <p:ph type="sldNum" sz="quarter" idx="5"/>
          </p:nvPr>
        </p:nvSpPr>
        <p:spPr/>
        <p:txBody>
          <a:bodyPr/>
          <a:lstStyle/>
          <a:p>
            <a:pPr rtl="0"/>
            <a:fld id="{E22815FE-BC4D-474E-9AA3-6983BC3D8777}" type="slidenum">
              <a:rPr lang="en-GB" smtClean="0"/>
              <a:t>17</a:t>
            </a:fld>
            <a:endParaRPr lang="en-GB"/>
          </a:p>
        </p:txBody>
      </p:sp>
    </p:spTree>
    <p:extLst>
      <p:ext uri="{BB962C8B-B14F-4D97-AF65-F5344CB8AC3E}">
        <p14:creationId xmlns:p14="http://schemas.microsoft.com/office/powerpoint/2010/main" val="277795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E22815FE-BC4D-474E-9AA3-6983BC3D8777}" type="slidenum">
              <a:rPr lang="en-GB" smtClean="0"/>
              <a:t>3</a:t>
            </a:fld>
            <a:endParaRPr lang="en-GB"/>
          </a:p>
        </p:txBody>
      </p:sp>
    </p:spTree>
    <p:extLst>
      <p:ext uri="{BB962C8B-B14F-4D97-AF65-F5344CB8AC3E}">
        <p14:creationId xmlns:p14="http://schemas.microsoft.com/office/powerpoint/2010/main" val="353914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emancipatory potential of political contestation and of the disruption of settled practice</a:t>
            </a:r>
          </a:p>
          <a:p>
            <a:r>
              <a:rPr lang="en-GB" dirty="0"/>
              <a:t>Keeping in mind that politics is neither pure consensus or pure contestation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Agonism is based on contestation, but in a political space where the discourse is one of respect, rather than violence. Unlike toleration, agonistic respect actively engages adversaries in political contests over meaning and power.</a:t>
            </a:r>
          </a:p>
          <a:p>
            <a:endParaRPr lang="en-GB" dirty="0"/>
          </a:p>
        </p:txBody>
      </p:sp>
      <p:sp>
        <p:nvSpPr>
          <p:cNvPr id="4" name="Slide Number Placeholder 3"/>
          <p:cNvSpPr>
            <a:spLocks noGrp="1"/>
          </p:cNvSpPr>
          <p:nvPr>
            <p:ph type="sldNum" sz="quarter" idx="5"/>
          </p:nvPr>
        </p:nvSpPr>
        <p:spPr/>
        <p:txBody>
          <a:bodyPr/>
          <a:lstStyle/>
          <a:p>
            <a:pPr rtl="0"/>
            <a:fld id="{E22815FE-BC4D-474E-9AA3-6983BC3D8777}" type="slidenum">
              <a:rPr lang="en-GB" smtClean="0"/>
              <a:t>7</a:t>
            </a:fld>
            <a:endParaRPr lang="en-GB"/>
          </a:p>
        </p:txBody>
      </p:sp>
    </p:spTree>
    <p:extLst>
      <p:ext uri="{BB962C8B-B14F-4D97-AF65-F5344CB8AC3E}">
        <p14:creationId xmlns:p14="http://schemas.microsoft.com/office/powerpoint/2010/main" val="313074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Thus, for agonistic pluralists, if reason alone cannot yield a legitimate uniform consensus, and power imbalances can never truly be removed from the public sphere, then one must accept the inevitability of conflict in the political realm.</a:t>
            </a:r>
          </a:p>
          <a:p>
            <a:r>
              <a:rPr lang="en-GB" dirty="0"/>
              <a:t>I don’t think it will work as a democratic model but the thinking is interesting.</a:t>
            </a:r>
          </a:p>
        </p:txBody>
      </p:sp>
      <p:sp>
        <p:nvSpPr>
          <p:cNvPr id="4" name="Slide Number Placeholder 3"/>
          <p:cNvSpPr>
            <a:spLocks noGrp="1"/>
          </p:cNvSpPr>
          <p:nvPr>
            <p:ph type="sldNum" sz="quarter" idx="5"/>
          </p:nvPr>
        </p:nvSpPr>
        <p:spPr/>
        <p:txBody>
          <a:bodyPr/>
          <a:lstStyle/>
          <a:p>
            <a:pPr rtl="0"/>
            <a:fld id="{E22815FE-BC4D-474E-9AA3-6983BC3D8777}" type="slidenum">
              <a:rPr lang="en-GB" smtClean="0"/>
              <a:t>8</a:t>
            </a:fld>
            <a:endParaRPr lang="en-GB"/>
          </a:p>
        </p:txBody>
      </p:sp>
    </p:spTree>
    <p:extLst>
      <p:ext uri="{BB962C8B-B14F-4D97-AF65-F5344CB8AC3E}">
        <p14:creationId xmlns:p14="http://schemas.microsoft.com/office/powerpoint/2010/main" val="203064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get into circling with the same arguments and the same ways of doing things (contradictions which I find in myself as I think through this)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Reactivating participation in forms of public formation</a:t>
            </a:r>
          </a:p>
          <a:p>
            <a:endParaRPr lang="en-GB" dirty="0"/>
          </a:p>
        </p:txBody>
      </p:sp>
      <p:sp>
        <p:nvSpPr>
          <p:cNvPr id="4" name="Slide Number Placeholder 3"/>
          <p:cNvSpPr>
            <a:spLocks noGrp="1"/>
          </p:cNvSpPr>
          <p:nvPr>
            <p:ph type="sldNum" sz="quarter" idx="5"/>
          </p:nvPr>
        </p:nvSpPr>
        <p:spPr/>
        <p:txBody>
          <a:bodyPr/>
          <a:lstStyle/>
          <a:p>
            <a:pPr rtl="0"/>
            <a:fld id="{E22815FE-BC4D-474E-9AA3-6983BC3D8777}" type="slidenum">
              <a:rPr lang="en-GB" smtClean="0"/>
              <a:t>10</a:t>
            </a:fld>
            <a:endParaRPr lang="en-GB"/>
          </a:p>
        </p:txBody>
      </p:sp>
    </p:spTree>
    <p:extLst>
      <p:ext uri="{BB962C8B-B14F-4D97-AF65-F5344CB8AC3E}">
        <p14:creationId xmlns:p14="http://schemas.microsoft.com/office/powerpoint/2010/main" val="259159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E22815FE-BC4D-474E-9AA3-6983BC3D8777}" type="slidenum">
              <a:rPr lang="en-GB" smtClean="0"/>
              <a:t>12</a:t>
            </a:fld>
            <a:endParaRPr lang="en-GB"/>
          </a:p>
        </p:txBody>
      </p:sp>
    </p:spTree>
    <p:extLst>
      <p:ext uri="{BB962C8B-B14F-4D97-AF65-F5344CB8AC3E}">
        <p14:creationId xmlns:p14="http://schemas.microsoft.com/office/powerpoint/2010/main" val="203753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governance systems are failing to address some of society’s most pressing issues and trust between citizens and government is faltering, Citizens’ Assemblies embody the potential of democratic renewal. They create the democratic spaces for everyday people to grapple with the complexity of policy issues, listen to one another, and find common ground. </a:t>
            </a:r>
          </a:p>
          <a:p>
            <a:endParaRPr lang="en-GB" dirty="0"/>
          </a:p>
        </p:txBody>
      </p:sp>
      <p:sp>
        <p:nvSpPr>
          <p:cNvPr id="4" name="Slide Number Placeholder 3"/>
          <p:cNvSpPr>
            <a:spLocks noGrp="1"/>
          </p:cNvSpPr>
          <p:nvPr>
            <p:ph type="sldNum" sz="quarter" idx="5"/>
          </p:nvPr>
        </p:nvSpPr>
        <p:spPr/>
        <p:txBody>
          <a:bodyPr/>
          <a:lstStyle/>
          <a:p>
            <a:pPr rtl="0"/>
            <a:fld id="{E22815FE-BC4D-474E-9AA3-6983BC3D8777}" type="slidenum">
              <a:rPr lang="en-GB" smtClean="0"/>
              <a:t>13</a:t>
            </a:fld>
            <a:endParaRPr lang="en-GB"/>
          </a:p>
        </p:txBody>
      </p:sp>
    </p:spTree>
    <p:extLst>
      <p:ext uri="{BB962C8B-B14F-4D97-AF65-F5344CB8AC3E}">
        <p14:creationId xmlns:p14="http://schemas.microsoft.com/office/powerpoint/2010/main" val="23428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cultural venues become spaces for the discussion of other things?</a:t>
            </a:r>
          </a:p>
        </p:txBody>
      </p:sp>
      <p:sp>
        <p:nvSpPr>
          <p:cNvPr id="4" name="Slide Number Placeholder 3"/>
          <p:cNvSpPr>
            <a:spLocks noGrp="1"/>
          </p:cNvSpPr>
          <p:nvPr>
            <p:ph type="sldNum" sz="quarter" idx="5"/>
          </p:nvPr>
        </p:nvSpPr>
        <p:spPr/>
        <p:txBody>
          <a:bodyPr/>
          <a:lstStyle/>
          <a:p>
            <a:pPr rtl="0"/>
            <a:fld id="{E22815FE-BC4D-474E-9AA3-6983BC3D8777}" type="slidenum">
              <a:rPr lang="en-GB" smtClean="0"/>
              <a:t>15</a:t>
            </a:fld>
            <a:endParaRPr lang="en-GB"/>
          </a:p>
        </p:txBody>
      </p:sp>
    </p:spTree>
    <p:extLst>
      <p:ext uri="{BB962C8B-B14F-4D97-AF65-F5344CB8AC3E}">
        <p14:creationId xmlns:p14="http://schemas.microsoft.com/office/powerpoint/2010/main" val="225959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“Deliberation involves dialogue and debate, but also implies inquiry, careful listening, consideration of a range of different arguments and opinions in a respectful way. It requires accurate and relevant information and adequate time, so that those deliberating can get to the core of the issue. It creates the conditions for people to grapple with complexity, tap into collective intelligence, and find common ground.”</a:t>
            </a:r>
          </a:p>
          <a:p>
            <a:r>
              <a:rPr lang="en-GB" dirty="0"/>
              <a:t>“Find the balance between a framing that is too broad to result in useful recommendations and too narrow to miss a chance to generate new and helpful ideas”</a:t>
            </a:r>
          </a:p>
          <a:p>
            <a:r>
              <a:rPr lang="en-GB" dirty="0"/>
              <a:t>Possible question: How might we support citizen curation of exhibitions? / How should exhibitions be curated to showcase multiple perspectives? How might cultural institutions work to exhibit conflict by engaging with representatives from different sides?</a:t>
            </a:r>
          </a:p>
          <a:p>
            <a:r>
              <a:rPr lang="en-GB" dirty="0"/>
              <a:t>I think it has to be about structuring participation </a:t>
            </a:r>
          </a:p>
          <a:p>
            <a:endParaRPr lang="en-GB" dirty="0"/>
          </a:p>
          <a:p>
            <a:r>
              <a:rPr lang="en-GB" dirty="0"/>
              <a:t>Community concerned -&gt; is it those living in vicinity? Is it the entire audience? </a:t>
            </a:r>
          </a:p>
          <a:p>
            <a:endParaRPr lang="en-GB" dirty="0"/>
          </a:p>
          <a:p>
            <a:endParaRPr lang="en-GB" dirty="0"/>
          </a:p>
          <a:p>
            <a:endParaRPr lang="en-GB" dirty="0"/>
          </a:p>
          <a:p>
            <a:r>
              <a:rPr lang="en-GB" dirty="0"/>
              <a:t>Write through how this might work</a:t>
            </a:r>
          </a:p>
          <a:p>
            <a:endParaRPr lang="en-GB" dirty="0"/>
          </a:p>
          <a:p>
            <a:r>
              <a:rPr lang="en-GB" dirty="0"/>
              <a:t>Allows us to see wider contestations rather than face-to-face ones on small-scale participatory projects</a:t>
            </a:r>
          </a:p>
          <a:p>
            <a:endParaRPr lang="en-GB" dirty="0"/>
          </a:p>
        </p:txBody>
      </p:sp>
      <p:sp>
        <p:nvSpPr>
          <p:cNvPr id="4" name="Slide Number Placeholder 3"/>
          <p:cNvSpPr>
            <a:spLocks noGrp="1"/>
          </p:cNvSpPr>
          <p:nvPr>
            <p:ph type="sldNum" sz="quarter" idx="5"/>
          </p:nvPr>
        </p:nvSpPr>
        <p:spPr/>
        <p:txBody>
          <a:bodyPr/>
          <a:lstStyle/>
          <a:p>
            <a:pPr rtl="0"/>
            <a:fld id="{E22815FE-BC4D-474E-9AA3-6983BC3D8777}" type="slidenum">
              <a:rPr lang="en-GB" smtClean="0"/>
              <a:t>16</a:t>
            </a:fld>
            <a:endParaRPr lang="en-GB"/>
          </a:p>
        </p:txBody>
      </p:sp>
    </p:spTree>
    <p:extLst>
      <p:ext uri="{BB962C8B-B14F-4D97-AF65-F5344CB8AC3E}">
        <p14:creationId xmlns:p14="http://schemas.microsoft.com/office/powerpoint/2010/main" val="126033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77DF1D-D731-86FC-22F9-00221AD8C227}"/>
              </a:ext>
            </a:extLst>
          </p:cNvPr>
          <p:cNvSpPr>
            <a:spLocks noGrp="1"/>
          </p:cNvSpPr>
          <p:nvPr>
            <p:ph type="pic" sz="quarter" idx="10"/>
          </p:nvPr>
        </p:nvSpPr>
        <p:spPr>
          <a:xfrm>
            <a:off x="1289143" y="440217"/>
            <a:ext cx="9613711" cy="2327086"/>
          </a:xfrm>
          <a:ln w="15875">
            <a:solidFill>
              <a:schemeClr val="accent1"/>
            </a:solidFill>
          </a:ln>
        </p:spPr>
        <p:txBody>
          <a:bodyPr rtlCol="0" anchor="ctr">
            <a:noAutofit/>
          </a:bodyPr>
          <a:lstStyle>
            <a:lvl1pPr marL="0" indent="0" algn="ctr">
              <a:buNone/>
              <a:defRPr lang="en-GB">
                <a:solidFill>
                  <a:schemeClr val="accent1"/>
                </a:solidFill>
              </a:defRPr>
            </a:lvl1pPr>
          </a:lstStyle>
          <a:p>
            <a:pPr rtl="0"/>
            <a:r>
              <a:rPr lang="en-US"/>
              <a:t>Click icon to add picture</a:t>
            </a:r>
            <a:endParaRPr lang="en-GB" dirty="0"/>
          </a:p>
        </p:txBody>
      </p:sp>
      <p:sp>
        <p:nvSpPr>
          <p:cNvPr id="2" name="Title 1">
            <a:extLst>
              <a:ext uri="{FF2B5EF4-FFF2-40B4-BE49-F238E27FC236}">
                <a16:creationId xmlns:a16="http://schemas.microsoft.com/office/drawing/2014/main" id="{C7A4FE67-D925-EFE3-2BA5-C28DA7C030D8}"/>
              </a:ext>
            </a:extLst>
          </p:cNvPr>
          <p:cNvSpPr>
            <a:spLocks noGrp="1"/>
          </p:cNvSpPr>
          <p:nvPr>
            <p:ph type="ctrTitle"/>
          </p:nvPr>
        </p:nvSpPr>
        <p:spPr>
          <a:xfrm>
            <a:off x="1143000" y="3236976"/>
            <a:ext cx="6867144" cy="2386584"/>
          </a:xfrm>
        </p:spPr>
        <p:txBody>
          <a:bodyPr rtlCol="0" anchor="b">
            <a:noAutofit/>
          </a:bodyPr>
          <a:lstStyle>
            <a:lvl1pPr algn="l">
              <a:defRPr lang="en-GB" sz="6600">
                <a:solidFill>
                  <a:schemeClr val="accent1"/>
                </a:solidFill>
              </a:defRPr>
            </a:lvl1pPr>
          </a:lstStyle>
          <a:p>
            <a:pPr rtl="0"/>
            <a:r>
              <a:rPr lang="en-US" dirty="0"/>
              <a:t>Click to edit Master title style</a:t>
            </a:r>
            <a:endParaRPr lang="en-GB" dirty="0"/>
          </a:p>
        </p:txBody>
      </p:sp>
      <p:sp>
        <p:nvSpPr>
          <p:cNvPr id="3" name="Subtitle 2">
            <a:extLst>
              <a:ext uri="{FF2B5EF4-FFF2-40B4-BE49-F238E27FC236}">
                <a16:creationId xmlns:a16="http://schemas.microsoft.com/office/drawing/2014/main" id="{33D58524-513B-3FD2-4ED0-CB0CA3A3DF58}"/>
              </a:ext>
            </a:extLst>
          </p:cNvPr>
          <p:cNvSpPr>
            <a:spLocks noGrp="1"/>
          </p:cNvSpPr>
          <p:nvPr>
            <p:ph type="subTitle" idx="1"/>
          </p:nvPr>
        </p:nvSpPr>
        <p:spPr>
          <a:xfrm>
            <a:off x="6327648" y="5971032"/>
            <a:ext cx="3776472" cy="530352"/>
          </a:xfrm>
        </p:spPr>
        <p:txBody>
          <a:bodyPr rtlCol="0">
            <a:noAutofit/>
          </a:bodyPr>
          <a:lstStyle>
            <a:lvl1pPr marL="0" indent="0" algn="ctr">
              <a:buNone/>
              <a:defRPr lang="en-GB" sz="2000">
                <a:solidFill>
                  <a:schemeClr val="accent1"/>
                </a:solidFill>
                <a:latin typeface="Gill Sans Nova Light" panose="020B0302020104020203" pitchFamily="34" charset="0"/>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cxnSp>
        <p:nvCxnSpPr>
          <p:cNvPr id="8" name="Straight Connector 7">
            <a:extLst>
              <a:ext uri="{FF2B5EF4-FFF2-40B4-BE49-F238E27FC236}">
                <a16:creationId xmlns:a16="http://schemas.microsoft.com/office/drawing/2014/main" id="{AAA2A54F-058C-EF24-C892-91614AF2D7E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313A15-57C2-5BD9-DE2B-442792010C50}"/>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D750DB-651A-3C95-E822-712897C2D5A4}"/>
              </a:ext>
            </a:extLst>
          </p:cNvPr>
          <p:cNvCxnSpPr>
            <a:cxnSpLocks/>
          </p:cNvCxnSpPr>
          <p:nvPr userDrawn="1"/>
        </p:nvCxnSpPr>
        <p:spPr>
          <a:xfrm>
            <a:off x="398366" y="3226467"/>
            <a:ext cx="11395267" cy="4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36281F-EE75-A92A-B85E-00B02B5C0B67}"/>
              </a:ext>
            </a:extLst>
          </p:cNvPr>
          <p:cNvCxnSpPr>
            <a:cxnSpLocks/>
          </p:cNvCxnSpPr>
          <p:nvPr userDrawn="1"/>
        </p:nvCxnSpPr>
        <p:spPr>
          <a:xfrm>
            <a:off x="-11430" y="6165891"/>
            <a:ext cx="51690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B98AA9-64E2-C5F9-3E90-D02F312EDC52}"/>
              </a:ext>
            </a:extLst>
          </p:cNvPr>
          <p:cNvCxnSpPr>
            <a:cxnSpLocks/>
          </p:cNvCxnSpPr>
          <p:nvPr userDrawn="1"/>
        </p:nvCxnSpPr>
        <p:spPr>
          <a:xfrm>
            <a:off x="10103564" y="6165891"/>
            <a:ext cx="208843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EDE488-304D-8F7B-7181-CB5794855926}"/>
              </a:ext>
            </a:extLst>
          </p:cNvPr>
          <p:cNvCxnSpPr>
            <a:cxnSpLocks/>
          </p:cNvCxnSpPr>
          <p:nvPr userDrawn="1"/>
        </p:nvCxnSpPr>
        <p:spPr>
          <a:xfrm>
            <a:off x="1565155" y="1983947"/>
            <a:ext cx="1062684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73152"/>
            <a:ext cx="3227832" cy="969264"/>
          </a:xfrm>
        </p:spPr>
        <p:txBody>
          <a:bodyPr rtlCol="0"/>
          <a:lstStyle>
            <a:lvl1pPr>
              <a:defRPr lang="en-GB">
                <a:solidFill>
                  <a:schemeClr val="accent1"/>
                </a:solidFill>
              </a:defRPr>
            </a:lvl1pPr>
          </a:lstStyle>
          <a:p>
            <a:pPr rtl="0"/>
            <a:r>
              <a:rPr lang="en-US"/>
              <a:t>Click to edit Master title style</a:t>
            </a:r>
            <a:endParaRPr lang="en-GB"/>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594360"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512064" y="2743200"/>
            <a:ext cx="1389888" cy="466344"/>
          </a:xfrm>
        </p:spPr>
        <p:txBody>
          <a:bodyPr rtlCol="0" anchor="ctr"/>
          <a:lstStyle>
            <a:lvl1pPr marL="0" indent="0">
              <a:lnSpc>
                <a:spcPct val="100000"/>
              </a:lnSpc>
              <a:spcBef>
                <a:spcPts val="0"/>
              </a:spcBef>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512064" y="3218688"/>
            <a:ext cx="1801368" cy="1481328"/>
          </a:xfrm>
        </p:spPr>
        <p:txBody>
          <a:bodyPr rtlCol="0" anchor="t"/>
          <a:lstStyle>
            <a:lvl1pPr marL="0" indent="0">
              <a:lnSpc>
                <a:spcPct val="100000"/>
              </a:lnSpc>
              <a:spcBef>
                <a:spcPts val="0"/>
              </a:spcBef>
              <a:buNone/>
              <a:defRPr lang="en-GB" sz="18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017520"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2916936" y="2743200"/>
            <a:ext cx="1389888" cy="466344"/>
          </a:xfrm>
        </p:spPr>
        <p:txBody>
          <a:bodyPr rtlCol="0" anchor="ctr"/>
          <a:lstStyle>
            <a:lvl1pPr marL="0" indent="0">
              <a:lnSpc>
                <a:spcPct val="100000"/>
              </a:lnSpc>
              <a:spcBef>
                <a:spcPts val="0"/>
              </a:spcBef>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2916936" y="3218688"/>
            <a:ext cx="1801368" cy="1481328"/>
          </a:xfrm>
        </p:spPr>
        <p:txBody>
          <a:bodyPr rtlCol="0" anchor="t"/>
          <a:lstStyle>
            <a:lvl1pPr marL="0" indent="0">
              <a:lnSpc>
                <a:spcPct val="100000"/>
              </a:lnSpc>
              <a:spcBef>
                <a:spcPts val="0"/>
              </a:spcBef>
              <a:buNone/>
              <a:defRPr lang="en-GB" sz="18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5440680"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5358384" y="2743200"/>
            <a:ext cx="1389888" cy="466344"/>
          </a:xfrm>
        </p:spPr>
        <p:txBody>
          <a:bodyPr rtlCol="0" anchor="ctr"/>
          <a:lstStyle>
            <a:lvl1pPr marL="0" indent="0">
              <a:lnSpc>
                <a:spcPct val="100000"/>
              </a:lnSpc>
              <a:spcBef>
                <a:spcPts val="0"/>
              </a:spcBef>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5358384" y="3218688"/>
            <a:ext cx="1801368" cy="1481328"/>
          </a:xfrm>
        </p:spPr>
        <p:txBody>
          <a:bodyPr rtlCol="0" anchor="t"/>
          <a:lstStyle>
            <a:lvl1pPr marL="0" indent="0">
              <a:lnSpc>
                <a:spcPct val="100000"/>
              </a:lnSpc>
              <a:spcBef>
                <a:spcPts val="0"/>
              </a:spcBef>
              <a:buNone/>
              <a:defRPr lang="en-GB" sz="18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5" name="Picture Placeholder 31">
            <a:extLst>
              <a:ext uri="{FF2B5EF4-FFF2-40B4-BE49-F238E27FC236}">
                <a16:creationId xmlns:a16="http://schemas.microsoft.com/office/drawing/2014/main" id="{8AC38C98-F011-6729-EA3D-B9F72D88DBB5}"/>
              </a:ext>
            </a:extLst>
          </p:cNvPr>
          <p:cNvSpPr>
            <a:spLocks noGrp="1"/>
          </p:cNvSpPr>
          <p:nvPr>
            <p:ph type="pic" sz="quarter" idx="25"/>
          </p:nvPr>
        </p:nvSpPr>
        <p:spPr>
          <a:xfrm>
            <a:off x="7744968"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23" name="Text Placeholder 2">
            <a:extLst>
              <a:ext uri="{FF2B5EF4-FFF2-40B4-BE49-F238E27FC236}">
                <a16:creationId xmlns:a16="http://schemas.microsoft.com/office/drawing/2014/main" id="{01D32DAF-E8E7-6294-0961-BC9CCFB6F413}"/>
              </a:ext>
            </a:extLst>
          </p:cNvPr>
          <p:cNvSpPr>
            <a:spLocks noGrp="1"/>
          </p:cNvSpPr>
          <p:nvPr>
            <p:ph type="body" idx="16"/>
          </p:nvPr>
        </p:nvSpPr>
        <p:spPr>
          <a:xfrm>
            <a:off x="7644384" y="2743200"/>
            <a:ext cx="1389888" cy="466344"/>
          </a:xfrm>
        </p:spPr>
        <p:txBody>
          <a:bodyPr rtlCol="0" anchor="ctr"/>
          <a:lstStyle>
            <a:lvl1pPr marL="0" indent="0">
              <a:lnSpc>
                <a:spcPct val="100000"/>
              </a:lnSpc>
              <a:spcBef>
                <a:spcPts val="0"/>
              </a:spcBef>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8" name="Text Placeholder 2">
            <a:extLst>
              <a:ext uri="{FF2B5EF4-FFF2-40B4-BE49-F238E27FC236}">
                <a16:creationId xmlns:a16="http://schemas.microsoft.com/office/drawing/2014/main" id="{C9875650-BD0D-32C5-3819-F8C14365B414}"/>
              </a:ext>
            </a:extLst>
          </p:cNvPr>
          <p:cNvSpPr>
            <a:spLocks noGrp="1"/>
          </p:cNvSpPr>
          <p:nvPr>
            <p:ph type="body" idx="21"/>
          </p:nvPr>
        </p:nvSpPr>
        <p:spPr>
          <a:xfrm>
            <a:off x="7644384" y="3218688"/>
            <a:ext cx="1801368" cy="1481328"/>
          </a:xfrm>
        </p:spPr>
        <p:txBody>
          <a:bodyPr rtlCol="0" anchor="t"/>
          <a:lstStyle>
            <a:lvl1pPr marL="0" indent="0">
              <a:lnSpc>
                <a:spcPct val="100000"/>
              </a:lnSpc>
              <a:spcBef>
                <a:spcPts val="0"/>
              </a:spcBef>
              <a:buNone/>
              <a:defRPr lang="en-GB" sz="18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10204704" y="1481328"/>
            <a:ext cx="969264" cy="969264"/>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10113264" y="2743200"/>
            <a:ext cx="1389888" cy="466344"/>
          </a:xfrm>
        </p:spPr>
        <p:txBody>
          <a:bodyPr rtlCol="0" anchor="ctr"/>
          <a:lstStyle>
            <a:lvl1pPr marL="0" indent="0">
              <a:lnSpc>
                <a:spcPct val="100000"/>
              </a:lnSpc>
              <a:spcBef>
                <a:spcPts val="0"/>
              </a:spcBef>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10113264" y="3218688"/>
            <a:ext cx="1801368" cy="1481328"/>
          </a:xfrm>
        </p:spPr>
        <p:txBody>
          <a:bodyPr rtlCol="0" anchor="t"/>
          <a:lstStyle>
            <a:lvl1pPr marL="0" indent="0">
              <a:lnSpc>
                <a:spcPct val="100000"/>
              </a:lnSpc>
              <a:spcBef>
                <a:spcPts val="0"/>
              </a:spcBef>
              <a:buNone/>
              <a:defRPr lang="en-GB" sz="18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accent1"/>
                </a:solidFill>
              </a:defRPr>
            </a:lvl1pPr>
          </a:lstStyle>
          <a:p>
            <a:pPr rtl="0"/>
            <a:fld id="{84D792B7-0397-C047-AE12-1A03F7E3DC83}" type="slidenum">
              <a:rPr lang="en-GB" smtClean="0"/>
              <a:pPr/>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en-GB">
                <a:solidFill>
                  <a:schemeClr val="accent1"/>
                </a:solidFill>
              </a:defRPr>
            </a:lvl1pPr>
          </a:lstStyle>
          <a:p>
            <a:pPr rtl="0"/>
            <a:r>
              <a:rPr lang="en-GB"/>
              <a:t>presentation title</a:t>
            </a:r>
            <a:endParaRPr lang="en-GB"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en-GB">
                <a:solidFill>
                  <a:schemeClr val="accent1"/>
                </a:solidFill>
              </a:defRPr>
            </a:lvl1pPr>
          </a:lstStyle>
          <a:p>
            <a:pPr rtl="0"/>
            <a:r>
              <a:rPr lang="en-GB"/>
              <a:t>20XX</a:t>
            </a:r>
            <a:endParaRPr lang="en-GB" dirty="0"/>
          </a:p>
        </p:txBody>
      </p:sp>
      <p:cxnSp>
        <p:nvCxnSpPr>
          <p:cNvPr id="8" name="Straight Connector 7">
            <a:extLst>
              <a:ext uri="{FF2B5EF4-FFF2-40B4-BE49-F238E27FC236}">
                <a16:creationId xmlns:a16="http://schemas.microsoft.com/office/drawing/2014/main" id="{DEEA677E-8DEA-5E75-BA4B-23D1BA7F8E99}"/>
              </a:ext>
            </a:extLst>
          </p:cNvPr>
          <p:cNvCxnSpPr>
            <a:cxnSpLocks/>
          </p:cNvCxnSpPr>
          <p:nvPr userDrawn="1"/>
        </p:nvCxnSpPr>
        <p:spPr>
          <a:xfrm>
            <a:off x="3866404" y="52254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319DB-4A46-5428-C6CC-D0751895D66F}"/>
              </a:ext>
            </a:extLst>
          </p:cNvPr>
          <p:cNvCxnSpPr>
            <a:cxnSpLocks/>
          </p:cNvCxnSpPr>
          <p:nvPr userDrawn="1"/>
        </p:nvCxnSpPr>
        <p:spPr>
          <a:xfrm>
            <a:off x="0" y="5757057"/>
            <a:ext cx="85048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2B810B-B523-F767-647B-12432989B2E9}"/>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2A089CB3-1FD6-52E9-890B-0C5EC799D8A1}"/>
              </a:ext>
            </a:extLst>
          </p:cNvPr>
          <p:cNvSpPr>
            <a:spLocks noGrp="1"/>
          </p:cNvSpPr>
          <p:nvPr>
            <p:ph type="body" sz="quarter" idx="13"/>
          </p:nvPr>
        </p:nvSpPr>
        <p:spPr>
          <a:xfrm>
            <a:off x="8836655" y="5143104"/>
            <a:ext cx="3355345" cy="1252728"/>
          </a:xfrm>
        </p:spPr>
        <p:txBody>
          <a:bodyPr rtlCol="0" anchor="ctr"/>
          <a:lstStyle>
            <a:lvl1pPr marL="0" indent="0">
              <a:buNone/>
              <a:defRPr lang="en-GB" sz="4000">
                <a:solidFill>
                  <a:schemeClr val="accent1"/>
                </a:solidFill>
                <a:latin typeface="+mj-lt"/>
              </a:defRPr>
            </a:lvl1pPr>
          </a:lstStyle>
          <a:p>
            <a:pPr lvl="0" rtl="0"/>
            <a:r>
              <a:rPr lang="en-US"/>
              <a:t>Click to edit Master text styles</a:t>
            </a:r>
          </a:p>
        </p:txBody>
      </p:sp>
    </p:spTree>
    <p:extLst>
      <p:ext uri="{BB962C8B-B14F-4D97-AF65-F5344CB8AC3E}">
        <p14:creationId xmlns:p14="http://schemas.microsoft.com/office/powerpoint/2010/main" val="19612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672C-3B98-424B-3047-A14FF403A81D}"/>
              </a:ext>
            </a:extLst>
          </p:cNvPr>
          <p:cNvSpPr>
            <a:spLocks noGrp="1"/>
          </p:cNvSpPr>
          <p:nvPr>
            <p:ph type="title"/>
          </p:nvPr>
        </p:nvSpPr>
        <p:spPr>
          <a:xfrm>
            <a:off x="466344" y="36576"/>
            <a:ext cx="5294376" cy="969264"/>
          </a:xfrm>
        </p:spPr>
        <p:txBody>
          <a:bodyPr rtlCol="0"/>
          <a:lstStyle>
            <a:lvl1pPr>
              <a:lnSpc>
                <a:spcPct val="100000"/>
              </a:lnSpc>
              <a:defRPr lang="en-GB">
                <a:solidFill>
                  <a:schemeClr val="accent1"/>
                </a:solidFill>
              </a:defRPr>
            </a:lvl1pPr>
          </a:lstStyle>
          <a:p>
            <a:pPr rtl="0"/>
            <a:r>
              <a:rPr lang="en-US"/>
              <a:t>Click to edit Master title style</a:t>
            </a:r>
            <a:endParaRPr lang="en-GB"/>
          </a:p>
        </p:txBody>
      </p:sp>
      <p:sp>
        <p:nvSpPr>
          <p:cNvPr id="22" name="Picture Placeholder 20">
            <a:extLst>
              <a:ext uri="{FF2B5EF4-FFF2-40B4-BE49-F238E27FC236}">
                <a16:creationId xmlns:a16="http://schemas.microsoft.com/office/drawing/2014/main" id="{656258F0-1496-C756-9648-B7772E2B1113}"/>
              </a:ext>
            </a:extLst>
          </p:cNvPr>
          <p:cNvSpPr>
            <a:spLocks noGrp="1"/>
          </p:cNvSpPr>
          <p:nvPr>
            <p:ph type="pic" sz="quarter" idx="13"/>
          </p:nvPr>
        </p:nvSpPr>
        <p:spPr>
          <a:xfrm>
            <a:off x="444501" y="1592221"/>
            <a:ext cx="5207000" cy="4292599"/>
          </a:xfrm>
          <a:ln w="15875">
            <a:solidFill>
              <a:schemeClr val="accent1"/>
            </a:solidFill>
          </a:ln>
        </p:spPr>
        <p:txBody>
          <a:bodyPr rtlCol="0" anchor="ctr"/>
          <a:lstStyle>
            <a:lvl1pPr marL="0" indent="0" algn="ctr">
              <a:buFontTx/>
              <a:buNone/>
              <a:defRPr lang="en-GB">
                <a:solidFill>
                  <a:schemeClr val="accent1"/>
                </a:solidFill>
              </a:defRPr>
            </a:lvl1pPr>
          </a:lstStyle>
          <a:p>
            <a:pPr rtl="0"/>
            <a:r>
              <a:rPr lang="en-US"/>
              <a:t>Click icon to add picture</a:t>
            </a:r>
            <a:endParaRPr lang="en-GB" dirty="0"/>
          </a:p>
        </p:txBody>
      </p:sp>
      <p:sp>
        <p:nvSpPr>
          <p:cNvPr id="3" name="Text Placeholder 2">
            <a:extLst>
              <a:ext uri="{FF2B5EF4-FFF2-40B4-BE49-F238E27FC236}">
                <a16:creationId xmlns:a16="http://schemas.microsoft.com/office/drawing/2014/main" id="{39399D7D-8B9F-47AD-ACF1-0FAA45069006}"/>
              </a:ext>
            </a:extLst>
          </p:cNvPr>
          <p:cNvSpPr>
            <a:spLocks noGrp="1"/>
          </p:cNvSpPr>
          <p:nvPr>
            <p:ph type="body" idx="1"/>
          </p:nvPr>
        </p:nvSpPr>
        <p:spPr>
          <a:xfrm>
            <a:off x="6565392" y="740664"/>
            <a:ext cx="5157787" cy="466344"/>
          </a:xfrm>
        </p:spPr>
        <p:txBody>
          <a:bodyPr rtlCol="0" anchor="ctr"/>
          <a:lstStyle>
            <a:lvl1pPr marL="0" indent="0">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FD2E9DC0-11F7-BF92-00BF-7C7E94670C1C}"/>
              </a:ext>
            </a:extLst>
          </p:cNvPr>
          <p:cNvSpPr>
            <a:spLocks noGrp="1"/>
          </p:cNvSpPr>
          <p:nvPr>
            <p:ph sz="half" idx="2"/>
          </p:nvPr>
        </p:nvSpPr>
        <p:spPr>
          <a:xfrm>
            <a:off x="6565392" y="1417320"/>
            <a:ext cx="5157787" cy="2029968"/>
          </a:xfrm>
        </p:spPr>
        <p:txBody>
          <a:bodyPr rtlCol="0"/>
          <a:lstStyle>
            <a:lvl1pPr>
              <a:lnSpc>
                <a:spcPct val="100000"/>
              </a:lnSpc>
              <a:spcBef>
                <a:spcPts val="1800"/>
              </a:spcBef>
              <a:defRPr lang="en-GB" sz="1800">
                <a:solidFill>
                  <a:schemeClr val="accent1"/>
                </a:solidFill>
              </a:defRPr>
            </a:lvl1pPr>
            <a:lvl2pPr>
              <a:lnSpc>
                <a:spcPct val="100000"/>
              </a:lnSpc>
              <a:spcBef>
                <a:spcPts val="600"/>
              </a:spcBef>
              <a:defRPr lang="en-GB" sz="1600">
                <a:solidFill>
                  <a:schemeClr val="accent1"/>
                </a:solidFill>
              </a:defRPr>
            </a:lvl2pPr>
            <a:lvl3pPr>
              <a:lnSpc>
                <a:spcPct val="100000"/>
              </a:lnSpc>
              <a:spcBef>
                <a:spcPts val="600"/>
              </a:spcBef>
              <a:defRPr lang="en-GB" sz="1400">
                <a:solidFill>
                  <a:schemeClr val="accent1"/>
                </a:solidFill>
              </a:defRPr>
            </a:lvl3pPr>
            <a:lvl4pPr>
              <a:lnSpc>
                <a:spcPct val="100000"/>
              </a:lnSpc>
              <a:spcBef>
                <a:spcPts val="600"/>
              </a:spcBef>
              <a:defRPr lang="en-GB" sz="1200">
                <a:solidFill>
                  <a:schemeClr val="accent1"/>
                </a:solidFill>
              </a:defRPr>
            </a:lvl4pPr>
            <a:lvl5pPr>
              <a:lnSpc>
                <a:spcPct val="100000"/>
              </a:lnSpc>
              <a:spcBef>
                <a:spcPts val="60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FA110F4B-383C-979A-7C67-60731A902CCF}"/>
              </a:ext>
            </a:extLst>
          </p:cNvPr>
          <p:cNvSpPr>
            <a:spLocks noGrp="1"/>
          </p:cNvSpPr>
          <p:nvPr>
            <p:ph type="body" sz="quarter" idx="3"/>
          </p:nvPr>
        </p:nvSpPr>
        <p:spPr>
          <a:xfrm>
            <a:off x="6565392" y="3941064"/>
            <a:ext cx="5183188" cy="466344"/>
          </a:xfrm>
        </p:spPr>
        <p:txBody>
          <a:bodyPr rtlCol="0" anchor="ctr"/>
          <a:lstStyle>
            <a:lvl1pPr marL="0" indent="0">
              <a:buNone/>
              <a:defRPr lang="en-GB" sz="2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0758E51B-C92F-F9B7-5D67-2EE0685CCF12}"/>
              </a:ext>
            </a:extLst>
          </p:cNvPr>
          <p:cNvSpPr>
            <a:spLocks noGrp="1"/>
          </p:cNvSpPr>
          <p:nvPr>
            <p:ph sz="quarter" idx="4"/>
          </p:nvPr>
        </p:nvSpPr>
        <p:spPr>
          <a:xfrm>
            <a:off x="6565392" y="4485555"/>
            <a:ext cx="5183188" cy="1197864"/>
          </a:xfrm>
        </p:spPr>
        <p:txBody>
          <a:bodyPr rtlCol="0"/>
          <a:lstStyle>
            <a:lvl1pPr>
              <a:lnSpc>
                <a:spcPct val="100000"/>
              </a:lnSpc>
              <a:spcBef>
                <a:spcPts val="1800"/>
              </a:spcBef>
              <a:defRPr lang="en-GB" sz="1800">
                <a:solidFill>
                  <a:schemeClr val="accent1"/>
                </a:solidFill>
              </a:defRPr>
            </a:lvl1pPr>
            <a:lvl2pPr>
              <a:lnSpc>
                <a:spcPct val="100000"/>
              </a:lnSpc>
              <a:spcBef>
                <a:spcPts val="600"/>
              </a:spcBef>
              <a:defRPr lang="en-GB" sz="1600">
                <a:solidFill>
                  <a:schemeClr val="accent1"/>
                </a:solidFill>
              </a:defRPr>
            </a:lvl2pPr>
            <a:lvl3pPr>
              <a:lnSpc>
                <a:spcPct val="100000"/>
              </a:lnSpc>
              <a:spcBef>
                <a:spcPts val="600"/>
              </a:spcBef>
              <a:defRPr lang="en-GB" sz="1400">
                <a:solidFill>
                  <a:schemeClr val="accent1"/>
                </a:solidFill>
              </a:defRPr>
            </a:lvl3pPr>
            <a:lvl4pPr>
              <a:lnSpc>
                <a:spcPct val="100000"/>
              </a:lnSpc>
              <a:spcBef>
                <a:spcPts val="600"/>
              </a:spcBef>
              <a:defRPr lang="en-GB" sz="1200">
                <a:solidFill>
                  <a:schemeClr val="accent1"/>
                </a:solidFill>
              </a:defRPr>
            </a:lvl4pPr>
            <a:lvl5pPr>
              <a:lnSpc>
                <a:spcPct val="100000"/>
              </a:lnSpc>
              <a:spcBef>
                <a:spcPts val="60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9" name="Slide Number Placeholder 8">
            <a:extLst>
              <a:ext uri="{FF2B5EF4-FFF2-40B4-BE49-F238E27FC236}">
                <a16:creationId xmlns:a16="http://schemas.microsoft.com/office/drawing/2014/main" id="{2F376A9B-4626-290B-917F-B57D35120DB4}"/>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accent1"/>
                </a:solidFill>
              </a:defRPr>
            </a:lvl1pPr>
          </a:lstStyle>
          <a:p>
            <a:pPr rtl="0"/>
            <a:fld id="{84D792B7-0397-C047-AE12-1A03F7E3DC83}" type="slidenum">
              <a:rPr lang="en-GB" smtClean="0"/>
              <a:pPr/>
              <a:t>‹#›</a:t>
            </a:fld>
            <a:endParaRPr lang="en-GB" dirty="0"/>
          </a:p>
        </p:txBody>
      </p:sp>
      <p:sp>
        <p:nvSpPr>
          <p:cNvPr id="8" name="Footer Placeholder 7">
            <a:extLst>
              <a:ext uri="{FF2B5EF4-FFF2-40B4-BE49-F238E27FC236}">
                <a16:creationId xmlns:a16="http://schemas.microsoft.com/office/drawing/2014/main" id="{7147E33F-E2CD-B99B-7A79-CDC2550A1465}"/>
              </a:ext>
            </a:extLst>
          </p:cNvPr>
          <p:cNvSpPr>
            <a:spLocks noGrp="1"/>
          </p:cNvSpPr>
          <p:nvPr>
            <p:ph type="ftr" sz="quarter" idx="11"/>
          </p:nvPr>
        </p:nvSpPr>
        <p:spPr>
          <a:xfrm>
            <a:off x="4808250" y="6517634"/>
            <a:ext cx="2572870" cy="274320"/>
          </a:xfrm>
          <a:prstGeom prst="rect">
            <a:avLst/>
          </a:prstGeom>
        </p:spPr>
        <p:txBody>
          <a:bodyPr rtlCol="0"/>
          <a:lstStyle>
            <a:lvl1pPr>
              <a:defRPr lang="en-GB">
                <a:solidFill>
                  <a:schemeClr val="accent1"/>
                </a:solidFill>
              </a:defRPr>
            </a:lvl1pPr>
          </a:lstStyle>
          <a:p>
            <a:pPr rtl="0"/>
            <a:r>
              <a:rPr lang="en-GB"/>
              <a:t>presentation title</a:t>
            </a:r>
            <a:endParaRPr lang="en-GB" dirty="0"/>
          </a:p>
        </p:txBody>
      </p:sp>
      <p:sp>
        <p:nvSpPr>
          <p:cNvPr id="7" name="Date Placeholder 6">
            <a:extLst>
              <a:ext uri="{FF2B5EF4-FFF2-40B4-BE49-F238E27FC236}">
                <a16:creationId xmlns:a16="http://schemas.microsoft.com/office/drawing/2014/main" id="{7427C822-3603-1035-6BD5-07AEADACE876}"/>
              </a:ext>
            </a:extLst>
          </p:cNvPr>
          <p:cNvSpPr>
            <a:spLocks noGrp="1"/>
          </p:cNvSpPr>
          <p:nvPr>
            <p:ph type="dt" sz="half" idx="10"/>
          </p:nvPr>
        </p:nvSpPr>
        <p:spPr/>
        <p:txBody>
          <a:bodyPr rtlCol="0"/>
          <a:lstStyle>
            <a:lvl1pPr>
              <a:defRPr lang="en-GB">
                <a:solidFill>
                  <a:schemeClr val="accent1"/>
                </a:solidFill>
              </a:defRPr>
            </a:lvl1pPr>
          </a:lstStyle>
          <a:p>
            <a:pPr rtl="0"/>
            <a:r>
              <a:rPr lang="en-GB"/>
              <a:t>20XX</a:t>
            </a:r>
            <a:endParaRPr lang="en-GB" dirty="0"/>
          </a:p>
        </p:txBody>
      </p:sp>
      <p:cxnSp>
        <p:nvCxnSpPr>
          <p:cNvPr id="11" name="Straight Connector 10">
            <a:extLst>
              <a:ext uri="{FF2B5EF4-FFF2-40B4-BE49-F238E27FC236}">
                <a16:creationId xmlns:a16="http://schemas.microsoft.com/office/drawing/2014/main" id="{BE816DB4-C374-189A-F1F8-5F1B43EC2B71}"/>
              </a:ext>
            </a:extLst>
          </p:cNvPr>
          <p:cNvCxnSpPr>
            <a:cxnSpLocks/>
          </p:cNvCxnSpPr>
          <p:nvPr userDrawn="1"/>
        </p:nvCxnSpPr>
        <p:spPr>
          <a:xfrm>
            <a:off x="0" y="1037557"/>
            <a:ext cx="6096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EC7540-FB09-0AE1-04FF-3706800F4DB6}"/>
              </a:ext>
            </a:extLst>
          </p:cNvPr>
          <p:cNvCxnSpPr>
            <a:cxnSpLocks/>
          </p:cNvCxnSpPr>
          <p:nvPr userDrawn="1"/>
        </p:nvCxnSpPr>
        <p:spPr>
          <a:xfrm flipV="1">
            <a:off x="6096000" y="0"/>
            <a:ext cx="0" cy="643948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9421D4-0B4D-95CB-4FCB-E139DCBAD9BB}"/>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4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0F0B75-DD75-7194-E40A-3AA5DD203B15}"/>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lumMod val="20000"/>
                  <a:lumOff val="80000"/>
                </a:schemeClr>
              </a:solidFill>
            </a:endParaRPr>
          </a:p>
        </p:txBody>
      </p:sp>
      <p:sp>
        <p:nvSpPr>
          <p:cNvPr id="9" name="Rectangle 8">
            <a:extLst>
              <a:ext uri="{FF2B5EF4-FFF2-40B4-BE49-F238E27FC236}">
                <a16:creationId xmlns:a16="http://schemas.microsoft.com/office/drawing/2014/main" id="{AEB85F28-9AE2-01CA-E801-96F2F2ACC4FE}"/>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64008"/>
            <a:ext cx="8165592" cy="969264"/>
          </a:xfrm>
        </p:spPr>
        <p:txBody>
          <a:bodyPr rtlCol="0"/>
          <a:lstStyle>
            <a:lvl1pPr algn="ctr">
              <a:defRPr lang="en-GB"/>
            </a:lvl1pPr>
          </a:lstStyle>
          <a:p>
            <a:pPr rtl="0"/>
            <a:r>
              <a:rPr lang="en-US"/>
              <a:t>Click to edit Master title style</a:t>
            </a:r>
            <a:endParaRPr lang="en-GB"/>
          </a:p>
        </p:txBody>
      </p:sp>
      <p:sp>
        <p:nvSpPr>
          <p:cNvPr id="21" name="Text Placeholder 2">
            <a:extLst>
              <a:ext uri="{FF2B5EF4-FFF2-40B4-BE49-F238E27FC236}">
                <a16:creationId xmlns:a16="http://schemas.microsoft.com/office/drawing/2014/main" id="{77B3A0F7-4877-4804-831D-E094CB4C49B3}"/>
              </a:ext>
            </a:extLst>
          </p:cNvPr>
          <p:cNvSpPr>
            <a:spLocks noGrp="1"/>
          </p:cNvSpPr>
          <p:nvPr>
            <p:ph type="body" idx="13"/>
          </p:nvPr>
        </p:nvSpPr>
        <p:spPr>
          <a:xfrm>
            <a:off x="667512" y="1673352"/>
            <a:ext cx="2907792" cy="466344"/>
          </a:xfrm>
        </p:spPr>
        <p:txBody>
          <a:bodyPr rtlCol="0" anchor="ctr"/>
          <a:lstStyle>
            <a:lvl1pPr marL="0" indent="0">
              <a:lnSpc>
                <a:spcPct val="100000"/>
              </a:lnSpc>
              <a:spcBef>
                <a:spcPts val="0"/>
              </a:spcBef>
              <a:buNone/>
              <a:defRPr lang="en-GB" sz="24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114800" y="1307592"/>
            <a:ext cx="7598664" cy="1197864"/>
          </a:xfrm>
        </p:spPr>
        <p:txBody>
          <a:bodyPr rtlCol="0" anchor="ctr"/>
          <a:lstStyle>
            <a:lvl1pPr marL="283464">
              <a:lnSpc>
                <a:spcPct val="100000"/>
              </a:lnSpc>
              <a:spcBef>
                <a:spcPts val="0"/>
              </a:spcBef>
              <a:defRPr lang="en-GB" sz="1800"/>
            </a:lvl1pPr>
            <a:lvl2pPr>
              <a:lnSpc>
                <a:spcPct val="100000"/>
              </a:lnSpc>
              <a:spcBef>
                <a:spcPts val="0"/>
              </a:spcBef>
              <a:defRPr lang="en-GB" sz="1600"/>
            </a:lvl2pPr>
            <a:lvl3pPr>
              <a:lnSpc>
                <a:spcPct val="100000"/>
              </a:lnSpc>
              <a:spcBef>
                <a:spcPts val="0"/>
              </a:spcBef>
              <a:defRPr lang="en-GB" sz="1400"/>
            </a:lvl3pPr>
            <a:lvl4pPr>
              <a:lnSpc>
                <a:spcPct val="100000"/>
              </a:lnSpc>
              <a:spcBef>
                <a:spcPts val="0"/>
              </a:spcBef>
              <a:defRPr lang="en-GB" sz="1200"/>
            </a:lvl4pPr>
            <a:lvl5pPr>
              <a:lnSpc>
                <a:spcPct val="100000"/>
              </a:lnSpc>
              <a:spcBef>
                <a:spcPts val="0"/>
              </a:spcBef>
              <a:defRPr lang="en-GB" sz="12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5" name="Text Placeholder 4">
            <a:extLst>
              <a:ext uri="{FF2B5EF4-FFF2-40B4-BE49-F238E27FC236}">
                <a16:creationId xmlns:a16="http://schemas.microsoft.com/office/drawing/2014/main" id="{5160F9ED-11F2-C22D-919C-AD28524B1305}"/>
              </a:ext>
            </a:extLst>
          </p:cNvPr>
          <p:cNvSpPr>
            <a:spLocks noGrp="1"/>
          </p:cNvSpPr>
          <p:nvPr>
            <p:ph type="body" sz="quarter" idx="14"/>
          </p:nvPr>
        </p:nvSpPr>
        <p:spPr>
          <a:xfrm>
            <a:off x="667512" y="3452264"/>
            <a:ext cx="2907792" cy="466344"/>
          </a:xfrm>
        </p:spPr>
        <p:txBody>
          <a:bodyPr rtlCol="0" anchor="ctr"/>
          <a:lstStyle>
            <a:lvl1pPr marL="0" indent="0">
              <a:lnSpc>
                <a:spcPct val="100000"/>
              </a:lnSpc>
              <a:spcBef>
                <a:spcPts val="0"/>
              </a:spcBef>
              <a:buNone/>
              <a:defRPr lang="en-GB" sz="24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7" name="Content Placeholder 2">
            <a:extLst>
              <a:ext uri="{FF2B5EF4-FFF2-40B4-BE49-F238E27FC236}">
                <a16:creationId xmlns:a16="http://schemas.microsoft.com/office/drawing/2014/main" id="{8C5B491A-910D-96D7-7910-D672B6313334}"/>
              </a:ext>
            </a:extLst>
          </p:cNvPr>
          <p:cNvSpPr>
            <a:spLocks noGrp="1"/>
          </p:cNvSpPr>
          <p:nvPr>
            <p:ph idx="15"/>
          </p:nvPr>
        </p:nvSpPr>
        <p:spPr>
          <a:xfrm>
            <a:off x="4123102" y="3086504"/>
            <a:ext cx="7598664" cy="1197864"/>
          </a:xfrm>
        </p:spPr>
        <p:txBody>
          <a:bodyPr rtlCol="0" anchor="ctr"/>
          <a:lstStyle>
            <a:lvl1pPr marL="283464">
              <a:lnSpc>
                <a:spcPct val="100000"/>
              </a:lnSpc>
              <a:spcBef>
                <a:spcPts val="0"/>
              </a:spcBef>
              <a:defRPr lang="en-GB" sz="1800"/>
            </a:lvl1pPr>
            <a:lvl2pPr>
              <a:lnSpc>
                <a:spcPct val="100000"/>
              </a:lnSpc>
              <a:spcBef>
                <a:spcPts val="0"/>
              </a:spcBef>
              <a:defRPr lang="en-GB" sz="1600"/>
            </a:lvl2pPr>
            <a:lvl3pPr>
              <a:lnSpc>
                <a:spcPct val="100000"/>
              </a:lnSpc>
              <a:spcBef>
                <a:spcPts val="0"/>
              </a:spcBef>
              <a:defRPr lang="en-GB" sz="1400"/>
            </a:lvl3pPr>
            <a:lvl4pPr>
              <a:lnSpc>
                <a:spcPct val="100000"/>
              </a:lnSpc>
              <a:spcBef>
                <a:spcPts val="0"/>
              </a:spcBef>
              <a:defRPr lang="en-GB" sz="1200"/>
            </a:lvl4pPr>
            <a:lvl5pPr>
              <a:lnSpc>
                <a:spcPct val="100000"/>
              </a:lnSpc>
              <a:spcBef>
                <a:spcPts val="0"/>
              </a:spcBef>
              <a:defRPr lang="en-GB" sz="12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C7845D54-C197-EEDA-099F-45ED6EC803CE}"/>
              </a:ext>
            </a:extLst>
          </p:cNvPr>
          <p:cNvSpPr>
            <a:spLocks noGrp="1"/>
          </p:cNvSpPr>
          <p:nvPr>
            <p:ph type="body" sz="quarter" idx="3"/>
          </p:nvPr>
        </p:nvSpPr>
        <p:spPr>
          <a:xfrm>
            <a:off x="667512" y="5288457"/>
            <a:ext cx="2907792" cy="466344"/>
          </a:xfrm>
        </p:spPr>
        <p:txBody>
          <a:bodyPr rtlCol="0" anchor="ctr"/>
          <a:lstStyle>
            <a:lvl1pPr marL="0" indent="0">
              <a:lnSpc>
                <a:spcPct val="100000"/>
              </a:lnSpc>
              <a:spcBef>
                <a:spcPts val="0"/>
              </a:spcBef>
              <a:buNone/>
              <a:defRPr lang="en-GB" sz="24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9" name="Content Placeholder 2">
            <a:extLst>
              <a:ext uri="{FF2B5EF4-FFF2-40B4-BE49-F238E27FC236}">
                <a16:creationId xmlns:a16="http://schemas.microsoft.com/office/drawing/2014/main" id="{B00C50B6-D96C-CEAF-4897-329D7DBC41E1}"/>
              </a:ext>
            </a:extLst>
          </p:cNvPr>
          <p:cNvSpPr>
            <a:spLocks noGrp="1"/>
          </p:cNvSpPr>
          <p:nvPr>
            <p:ph idx="16"/>
          </p:nvPr>
        </p:nvSpPr>
        <p:spPr>
          <a:xfrm>
            <a:off x="4114800" y="4922697"/>
            <a:ext cx="7598664" cy="1197864"/>
          </a:xfrm>
        </p:spPr>
        <p:txBody>
          <a:bodyPr rtlCol="0" anchor="ctr"/>
          <a:lstStyle>
            <a:lvl1pPr marL="283464">
              <a:lnSpc>
                <a:spcPct val="100000"/>
              </a:lnSpc>
              <a:spcBef>
                <a:spcPts val="0"/>
              </a:spcBef>
              <a:defRPr lang="en-GB" sz="1800"/>
            </a:lvl1pPr>
            <a:lvl2pPr>
              <a:lnSpc>
                <a:spcPct val="100000"/>
              </a:lnSpc>
              <a:spcBef>
                <a:spcPts val="0"/>
              </a:spcBef>
              <a:defRPr lang="en-GB" sz="1600"/>
            </a:lvl2pPr>
            <a:lvl3pPr>
              <a:lnSpc>
                <a:spcPct val="100000"/>
              </a:lnSpc>
              <a:spcBef>
                <a:spcPts val="0"/>
              </a:spcBef>
              <a:defRPr lang="en-GB" sz="1400"/>
            </a:lvl3pPr>
            <a:lvl4pPr>
              <a:lnSpc>
                <a:spcPct val="100000"/>
              </a:lnSpc>
              <a:spcBef>
                <a:spcPts val="0"/>
              </a:spcBef>
              <a:defRPr lang="en-GB" sz="1200"/>
            </a:lvl4pPr>
            <a:lvl5pPr>
              <a:lnSpc>
                <a:spcPct val="100000"/>
              </a:lnSpc>
              <a:spcBef>
                <a:spcPts val="0"/>
              </a:spcBef>
              <a:defRPr lang="en-GB" sz="12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defPPr>
              <a:defRPr lang="en-GB"/>
            </a:defPPr>
          </a:lstStyle>
          <a:p>
            <a:pPr rtl="0"/>
            <a:fld id="{84D792B7-0397-C047-AE12-1A03F7E3DC83}" type="slidenum">
              <a:rPr lang="en-GB" smtClean="0"/>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defPPr>
              <a:defRPr lang="en-GB"/>
            </a:defPPr>
          </a:lstStyle>
          <a:p>
            <a:pPr rtl="0"/>
            <a:r>
              <a:rPr lang="en-GB"/>
              <a:t>presentation title</a:t>
            </a:r>
            <a:endParaRPr lang="en-GB"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defPPr>
              <a:defRPr lang="en-GB"/>
            </a:defPPr>
          </a:lstStyle>
          <a:p>
            <a:pPr rtl="0"/>
            <a:r>
              <a:rPr lang="en-GB"/>
              <a:t>20XX</a:t>
            </a:r>
            <a:endParaRPr lang="en-GB" dirty="0"/>
          </a:p>
        </p:txBody>
      </p:sp>
      <p:cxnSp>
        <p:nvCxnSpPr>
          <p:cNvPr id="8" name="Straight Connector 7">
            <a:extLst>
              <a:ext uri="{FF2B5EF4-FFF2-40B4-BE49-F238E27FC236}">
                <a16:creationId xmlns:a16="http://schemas.microsoft.com/office/drawing/2014/main" id="{B8A273E5-D639-4F22-9056-01A62C38E224}"/>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6F1646-E658-90F3-D203-86B50D2F5DEF}"/>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793165-641B-DB78-F1A5-573C6041DE9A}"/>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121FCC-C1AD-FD70-0727-3D611AEFAAD4}"/>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890A2E-4E9B-29B4-124F-FBBCB462EB7C}"/>
              </a:ext>
            </a:extLst>
          </p:cNvPr>
          <p:cNvCxnSpPr>
            <a:cxnSpLocks/>
          </p:cNvCxnSpPr>
          <p:nvPr userDrawn="1"/>
        </p:nvCxnSpPr>
        <p:spPr>
          <a:xfrm>
            <a:off x="398366" y="2767098"/>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56AAD6-732C-A795-FCB1-69CE94E3F1C4}"/>
              </a:ext>
            </a:extLst>
          </p:cNvPr>
          <p:cNvCxnSpPr>
            <a:cxnSpLocks/>
          </p:cNvCxnSpPr>
          <p:nvPr userDrawn="1"/>
        </p:nvCxnSpPr>
        <p:spPr>
          <a:xfrm>
            <a:off x="398366" y="4603773"/>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162417-AD43-4C6C-A3F2-EC7D979B702A}"/>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4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4D4F6-5B85-FBD0-E507-B32E94BF2066}"/>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lumMod val="20000"/>
                  <a:lumOff val="80000"/>
                </a:schemeClr>
              </a:solidFill>
            </a:endParaRPr>
          </a:p>
        </p:txBody>
      </p:sp>
      <p:sp>
        <p:nvSpPr>
          <p:cNvPr id="11" name="Rectangle 10">
            <a:extLst>
              <a:ext uri="{FF2B5EF4-FFF2-40B4-BE49-F238E27FC236}">
                <a16:creationId xmlns:a16="http://schemas.microsoft.com/office/drawing/2014/main" id="{FD7666C5-50ED-BD11-EBB3-5068C0F8FE27}"/>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3" name="Title 1">
            <a:extLst>
              <a:ext uri="{FF2B5EF4-FFF2-40B4-BE49-F238E27FC236}">
                <a16:creationId xmlns:a16="http://schemas.microsoft.com/office/drawing/2014/main" id="{2EAF0B87-8A17-7C9D-202E-F0AC8A92072C}"/>
              </a:ext>
            </a:extLst>
          </p:cNvPr>
          <p:cNvSpPr>
            <a:spLocks noGrp="1"/>
          </p:cNvSpPr>
          <p:nvPr>
            <p:ph type="title"/>
          </p:nvPr>
        </p:nvSpPr>
        <p:spPr>
          <a:xfrm>
            <a:off x="2039112" y="64008"/>
            <a:ext cx="8165592" cy="969264"/>
          </a:xfrm>
        </p:spPr>
        <p:txBody>
          <a:bodyPr rtlCol="0"/>
          <a:lstStyle>
            <a:lvl1pPr algn="ctr">
              <a:defRPr lang="en-GB"/>
            </a:lvl1pPr>
          </a:lstStyle>
          <a:p>
            <a:pPr rtl="0"/>
            <a:r>
              <a:rPr lang="en-US"/>
              <a:t>Click to edit Master title style</a:t>
            </a:r>
            <a:endParaRPr lang="en-GB"/>
          </a:p>
        </p:txBody>
      </p:sp>
      <p:sp>
        <p:nvSpPr>
          <p:cNvPr id="34" name="Text Placeholder 2">
            <a:extLst>
              <a:ext uri="{FF2B5EF4-FFF2-40B4-BE49-F238E27FC236}">
                <a16:creationId xmlns:a16="http://schemas.microsoft.com/office/drawing/2014/main" id="{C766325D-8175-9B95-4BB6-87E3195AAD33}"/>
              </a:ext>
            </a:extLst>
          </p:cNvPr>
          <p:cNvSpPr>
            <a:spLocks noGrp="1"/>
          </p:cNvSpPr>
          <p:nvPr>
            <p:ph type="body" idx="13"/>
          </p:nvPr>
        </p:nvSpPr>
        <p:spPr>
          <a:xfrm>
            <a:off x="667512" y="2155720"/>
            <a:ext cx="2907792" cy="466344"/>
          </a:xfrm>
        </p:spPr>
        <p:txBody>
          <a:bodyPr rtlCol="0" anchor="ctr"/>
          <a:lstStyle>
            <a:lvl1pPr marL="0" indent="0">
              <a:lnSpc>
                <a:spcPct val="100000"/>
              </a:lnSpc>
              <a:spcBef>
                <a:spcPts val="0"/>
              </a:spcBef>
              <a:buNone/>
              <a:defRPr lang="en-GB" sz="24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4" name="Content Placeholder 2">
            <a:extLst>
              <a:ext uri="{FF2B5EF4-FFF2-40B4-BE49-F238E27FC236}">
                <a16:creationId xmlns:a16="http://schemas.microsoft.com/office/drawing/2014/main" id="{5F9AFE21-B015-59CC-B869-6CA584CD8768}"/>
              </a:ext>
            </a:extLst>
          </p:cNvPr>
          <p:cNvSpPr>
            <a:spLocks noGrp="1"/>
          </p:cNvSpPr>
          <p:nvPr>
            <p:ph idx="1"/>
          </p:nvPr>
        </p:nvSpPr>
        <p:spPr>
          <a:xfrm>
            <a:off x="4114800" y="1283336"/>
            <a:ext cx="7598664" cy="2211112"/>
          </a:xfrm>
        </p:spPr>
        <p:txBody>
          <a:bodyPr rtlCol="0" anchor="ctr"/>
          <a:lstStyle>
            <a:lvl1pPr marL="283464">
              <a:lnSpc>
                <a:spcPct val="100000"/>
              </a:lnSpc>
              <a:spcBef>
                <a:spcPts val="0"/>
              </a:spcBef>
              <a:defRPr lang="en-GB" sz="1800"/>
            </a:lvl1pPr>
            <a:lvl2pPr>
              <a:lnSpc>
                <a:spcPct val="100000"/>
              </a:lnSpc>
              <a:spcBef>
                <a:spcPts val="0"/>
              </a:spcBef>
              <a:defRPr lang="en-GB" sz="1600"/>
            </a:lvl2pPr>
            <a:lvl3pPr>
              <a:lnSpc>
                <a:spcPct val="100000"/>
              </a:lnSpc>
              <a:spcBef>
                <a:spcPts val="0"/>
              </a:spcBef>
              <a:defRPr lang="en-GB" sz="1400"/>
            </a:lvl3pPr>
            <a:lvl4pPr>
              <a:lnSpc>
                <a:spcPct val="100000"/>
              </a:lnSpc>
              <a:spcBef>
                <a:spcPts val="0"/>
              </a:spcBef>
              <a:defRPr lang="en-GB" sz="1200"/>
            </a:lvl4pPr>
            <a:lvl5pPr>
              <a:lnSpc>
                <a:spcPct val="100000"/>
              </a:lnSpc>
              <a:spcBef>
                <a:spcPts val="0"/>
              </a:spcBef>
              <a:defRPr lang="en-GB" sz="12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5" name="Text Placeholder 4">
            <a:extLst>
              <a:ext uri="{FF2B5EF4-FFF2-40B4-BE49-F238E27FC236}">
                <a16:creationId xmlns:a16="http://schemas.microsoft.com/office/drawing/2014/main" id="{81CCD754-FDAD-02A0-CC23-AE197F4DA1BE}"/>
              </a:ext>
            </a:extLst>
          </p:cNvPr>
          <p:cNvSpPr>
            <a:spLocks noGrp="1"/>
          </p:cNvSpPr>
          <p:nvPr>
            <p:ph type="body" sz="quarter" idx="3"/>
          </p:nvPr>
        </p:nvSpPr>
        <p:spPr>
          <a:xfrm>
            <a:off x="667512" y="4856116"/>
            <a:ext cx="2907792" cy="466344"/>
          </a:xfrm>
        </p:spPr>
        <p:txBody>
          <a:bodyPr rtlCol="0" anchor="ctr"/>
          <a:lstStyle>
            <a:lvl1pPr marL="0" indent="0">
              <a:lnSpc>
                <a:spcPct val="100000"/>
              </a:lnSpc>
              <a:spcBef>
                <a:spcPts val="0"/>
              </a:spcBef>
              <a:buNone/>
              <a:defRPr lang="en-GB" sz="24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6" name="Content Placeholder 2">
            <a:extLst>
              <a:ext uri="{FF2B5EF4-FFF2-40B4-BE49-F238E27FC236}">
                <a16:creationId xmlns:a16="http://schemas.microsoft.com/office/drawing/2014/main" id="{8DA3CBCD-145A-E531-00B6-F66E3BB91D36}"/>
              </a:ext>
            </a:extLst>
          </p:cNvPr>
          <p:cNvSpPr>
            <a:spLocks noGrp="1"/>
          </p:cNvSpPr>
          <p:nvPr>
            <p:ph idx="16"/>
          </p:nvPr>
        </p:nvSpPr>
        <p:spPr>
          <a:xfrm>
            <a:off x="4114800" y="3983732"/>
            <a:ext cx="7598664" cy="2211112"/>
          </a:xfrm>
        </p:spPr>
        <p:txBody>
          <a:bodyPr rtlCol="0" anchor="ctr"/>
          <a:lstStyle>
            <a:lvl1pPr marL="283464">
              <a:lnSpc>
                <a:spcPct val="100000"/>
              </a:lnSpc>
              <a:spcBef>
                <a:spcPts val="0"/>
              </a:spcBef>
              <a:defRPr lang="en-GB" sz="1800"/>
            </a:lvl1pPr>
            <a:lvl2pPr>
              <a:lnSpc>
                <a:spcPct val="100000"/>
              </a:lnSpc>
              <a:spcBef>
                <a:spcPts val="0"/>
              </a:spcBef>
              <a:defRPr lang="en-GB" sz="1600"/>
            </a:lvl2pPr>
            <a:lvl3pPr>
              <a:lnSpc>
                <a:spcPct val="100000"/>
              </a:lnSpc>
              <a:spcBef>
                <a:spcPts val="0"/>
              </a:spcBef>
              <a:defRPr lang="en-GB" sz="1400"/>
            </a:lvl3pPr>
            <a:lvl4pPr>
              <a:lnSpc>
                <a:spcPct val="100000"/>
              </a:lnSpc>
              <a:spcBef>
                <a:spcPts val="0"/>
              </a:spcBef>
              <a:defRPr lang="en-GB" sz="1200"/>
            </a:lvl4pPr>
            <a:lvl5pPr>
              <a:lnSpc>
                <a:spcPct val="100000"/>
              </a:lnSpc>
              <a:spcBef>
                <a:spcPts val="0"/>
              </a:spcBef>
              <a:defRPr lang="en-GB" sz="12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7" name="Slide Number Placeholder 5">
            <a:extLst>
              <a:ext uri="{FF2B5EF4-FFF2-40B4-BE49-F238E27FC236}">
                <a16:creationId xmlns:a16="http://schemas.microsoft.com/office/drawing/2014/main" id="{C8C7A88B-B5E6-DF17-298C-3F1D6F2BB4B3}"/>
              </a:ext>
            </a:extLst>
          </p:cNvPr>
          <p:cNvSpPr>
            <a:spLocks noGrp="1"/>
          </p:cNvSpPr>
          <p:nvPr>
            <p:ph type="sldNum" sz="quarter" idx="12"/>
          </p:nvPr>
        </p:nvSpPr>
        <p:spPr>
          <a:xfrm>
            <a:off x="616640" y="6517634"/>
            <a:ext cx="950258" cy="274320"/>
          </a:xfrm>
          <a:prstGeom prst="rect">
            <a:avLst/>
          </a:prstGeom>
        </p:spPr>
        <p:txBody>
          <a:bodyPr rtlCol="0"/>
          <a:lstStyle>
            <a:defPPr>
              <a:defRPr lang="en-GB"/>
            </a:defPPr>
          </a:lstStyle>
          <a:p>
            <a:pPr rtl="0"/>
            <a:fld id="{84D792B7-0397-C047-AE12-1A03F7E3DC83}" type="slidenum">
              <a:rPr lang="en-GB" smtClean="0"/>
              <a:t>‹#›</a:t>
            </a:fld>
            <a:endParaRPr lang="en-GB" dirty="0"/>
          </a:p>
        </p:txBody>
      </p:sp>
      <p:sp>
        <p:nvSpPr>
          <p:cNvPr id="26" name="Footer Placeholder 4">
            <a:extLst>
              <a:ext uri="{FF2B5EF4-FFF2-40B4-BE49-F238E27FC236}">
                <a16:creationId xmlns:a16="http://schemas.microsoft.com/office/drawing/2014/main" id="{F6BF98F2-CC55-EA67-AFEB-3B9BDA92BA8E}"/>
              </a:ext>
            </a:extLst>
          </p:cNvPr>
          <p:cNvSpPr>
            <a:spLocks noGrp="1"/>
          </p:cNvSpPr>
          <p:nvPr>
            <p:ph type="ftr" sz="quarter" idx="11"/>
          </p:nvPr>
        </p:nvSpPr>
        <p:spPr>
          <a:xfrm>
            <a:off x="4808250" y="6517634"/>
            <a:ext cx="2572870" cy="274320"/>
          </a:xfrm>
          <a:prstGeom prst="rect">
            <a:avLst/>
          </a:prstGeom>
        </p:spPr>
        <p:txBody>
          <a:bodyPr rtlCol="0"/>
          <a:lstStyle>
            <a:defPPr>
              <a:defRPr lang="en-GB"/>
            </a:defPPr>
          </a:lstStyle>
          <a:p>
            <a:pPr rtl="0"/>
            <a:r>
              <a:rPr lang="en-GB"/>
              <a:t>presentation title</a:t>
            </a:r>
            <a:endParaRPr lang="en-GB" dirty="0"/>
          </a:p>
        </p:txBody>
      </p:sp>
      <p:sp>
        <p:nvSpPr>
          <p:cNvPr id="25" name="Date Placeholder 3">
            <a:extLst>
              <a:ext uri="{FF2B5EF4-FFF2-40B4-BE49-F238E27FC236}">
                <a16:creationId xmlns:a16="http://schemas.microsoft.com/office/drawing/2014/main" id="{80D6DCDD-07F4-F7F0-12E1-CAF3B5CCCE7E}"/>
              </a:ext>
            </a:extLst>
          </p:cNvPr>
          <p:cNvSpPr>
            <a:spLocks noGrp="1"/>
          </p:cNvSpPr>
          <p:nvPr>
            <p:ph type="dt" sz="half" idx="10"/>
          </p:nvPr>
        </p:nvSpPr>
        <p:spPr>
          <a:xfrm>
            <a:off x="10622471" y="6517634"/>
            <a:ext cx="950260" cy="274320"/>
          </a:xfrm>
        </p:spPr>
        <p:txBody>
          <a:bodyPr rtlCol="0"/>
          <a:lstStyle>
            <a:defPPr>
              <a:defRPr lang="en-GB"/>
            </a:defPPr>
          </a:lstStyle>
          <a:p>
            <a:pPr rtl="0"/>
            <a:r>
              <a:rPr lang="en-GB"/>
              <a:t>20XX</a:t>
            </a:r>
            <a:endParaRPr lang="en-GB" dirty="0"/>
          </a:p>
        </p:txBody>
      </p:sp>
      <p:cxnSp>
        <p:nvCxnSpPr>
          <p:cNvPr id="28" name="Straight Connector 27">
            <a:extLst>
              <a:ext uri="{FF2B5EF4-FFF2-40B4-BE49-F238E27FC236}">
                <a16:creationId xmlns:a16="http://schemas.microsoft.com/office/drawing/2014/main" id="{F526EBCF-823D-784A-BF8D-A377758CEB81}"/>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6E25F4-4D19-CCBB-9F09-7369C86AAD57}"/>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A4D074-D2CA-D6E0-115B-1CEDA471F0F3}"/>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039A31-257E-2036-4142-307DD91B05CC}"/>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9C06B9-E1A2-A881-C800-86FBB69963F9}"/>
              </a:ext>
            </a:extLst>
          </p:cNvPr>
          <p:cNvCxnSpPr>
            <a:cxnSpLocks/>
          </p:cNvCxnSpPr>
          <p:nvPr userDrawn="1"/>
        </p:nvCxnSpPr>
        <p:spPr>
          <a:xfrm>
            <a:off x="398366" y="3739090"/>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DBBDAB-1770-6117-02A2-DF798EAD6320}"/>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8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833872" y="4389120"/>
            <a:ext cx="4709160" cy="1645920"/>
          </a:xfrm>
        </p:spPr>
        <p:txBody>
          <a:bodyPr rtlCol="0"/>
          <a:lstStyle>
            <a:lvl1pPr algn="ctr">
              <a:defRPr lang="en-GB" sz="7200">
                <a:solidFill>
                  <a:schemeClr val="accent1"/>
                </a:solidFill>
              </a:defRPr>
            </a:lvl1pPr>
          </a:lstStyle>
          <a:p>
            <a:pPr rtl="0"/>
            <a:r>
              <a:rPr lang="en-US"/>
              <a:t>Click to edit Master title style</a:t>
            </a:r>
            <a:endParaRPr lang="en-GB"/>
          </a:p>
        </p:txBody>
      </p:sp>
      <p:sp>
        <p:nvSpPr>
          <p:cNvPr id="23" name="Content Placeholder 2">
            <a:extLst>
              <a:ext uri="{FF2B5EF4-FFF2-40B4-BE49-F238E27FC236}">
                <a16:creationId xmlns:a16="http://schemas.microsoft.com/office/drawing/2014/main" id="{FD728F67-F092-A253-7F58-A329D8F43858}"/>
              </a:ext>
            </a:extLst>
          </p:cNvPr>
          <p:cNvSpPr>
            <a:spLocks noGrp="1"/>
          </p:cNvSpPr>
          <p:nvPr>
            <p:ph idx="1"/>
          </p:nvPr>
        </p:nvSpPr>
        <p:spPr>
          <a:xfrm>
            <a:off x="2011680" y="2130552"/>
            <a:ext cx="8165592" cy="1755648"/>
          </a:xfrm>
        </p:spPr>
        <p:txBody>
          <a:bodyPr rtlCol="0"/>
          <a:lstStyle>
            <a:lvl1pPr marL="0" indent="0">
              <a:lnSpc>
                <a:spcPct val="100000"/>
              </a:lnSpc>
              <a:buNone/>
              <a:defRPr lang="en-GB" sz="1800">
                <a:solidFill>
                  <a:schemeClr val="accent1"/>
                </a:solidFill>
              </a:defRPr>
            </a:lvl1pPr>
            <a:lvl2pPr marL="566928" indent="-283464">
              <a:lnSpc>
                <a:spcPct val="100000"/>
              </a:lnSpc>
              <a:buFont typeface="Wingdings" panose="05000000000000000000" pitchFamily="2" charset="2"/>
              <a:buChar char="§"/>
              <a:defRPr lang="en-GB" sz="1600">
                <a:solidFill>
                  <a:schemeClr val="accent1"/>
                </a:solidFill>
              </a:defRPr>
            </a:lvl2pPr>
            <a:lvl3pPr marL="850392" indent="-283464">
              <a:lnSpc>
                <a:spcPct val="100000"/>
              </a:lnSpc>
              <a:buFont typeface="Wingdings" panose="05000000000000000000" pitchFamily="2" charset="2"/>
              <a:buChar char="§"/>
              <a:defRPr lang="en-GB" sz="1400">
                <a:solidFill>
                  <a:schemeClr val="accent1"/>
                </a:solidFill>
              </a:defRPr>
            </a:lvl3pPr>
            <a:lvl4pPr marL="1133856" indent="-283464">
              <a:lnSpc>
                <a:spcPct val="100000"/>
              </a:lnSpc>
              <a:buFont typeface="Wingdings" panose="05000000000000000000" pitchFamily="2" charset="2"/>
              <a:buChar char="§"/>
              <a:defRPr lang="en-GB" sz="1200">
                <a:solidFill>
                  <a:schemeClr val="accent1"/>
                </a:solidFill>
              </a:defRPr>
            </a:lvl4pPr>
            <a:lvl5pPr marL="1417320" indent="-283464">
              <a:lnSpc>
                <a:spcPct val="100000"/>
              </a:lnSpc>
              <a:buFont typeface="Wingdings" panose="05000000000000000000" pitchFamily="2" charset="2"/>
              <a:buChar char="§"/>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accent1"/>
                </a:solidFill>
              </a:defRPr>
            </a:lvl1pPr>
          </a:lstStyle>
          <a:p>
            <a:pPr rtl="0"/>
            <a:fld id="{84D792B7-0397-C047-AE12-1A03F7E3DC83}" type="slidenum">
              <a:rPr lang="en-GB" smtClean="0"/>
              <a:pPr/>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en-GB">
                <a:solidFill>
                  <a:schemeClr val="accent1"/>
                </a:solidFill>
              </a:defRPr>
            </a:lvl1pPr>
          </a:lstStyle>
          <a:p>
            <a:pPr rtl="0"/>
            <a:r>
              <a:rPr lang="en-GB"/>
              <a:t>presentation title</a:t>
            </a:r>
            <a:endParaRPr lang="en-GB"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en-GB">
                <a:solidFill>
                  <a:schemeClr val="accent1"/>
                </a:solidFill>
              </a:defRPr>
            </a:lvl1pPr>
          </a:lstStyle>
          <a:p>
            <a:pPr rtl="0"/>
            <a:r>
              <a:rPr lang="en-GB"/>
              <a:t>20XX</a:t>
            </a:r>
            <a:endParaRPr lang="en-GB" dirty="0"/>
          </a:p>
        </p:txBody>
      </p:sp>
      <p:cxnSp>
        <p:nvCxnSpPr>
          <p:cNvPr id="16" name="Straight Connector 15">
            <a:extLst>
              <a:ext uri="{FF2B5EF4-FFF2-40B4-BE49-F238E27FC236}">
                <a16:creationId xmlns:a16="http://schemas.microsoft.com/office/drawing/2014/main" id="{B9E5CB43-9C58-7065-8F71-3D1335DCA2E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7C51743-4A18-4275-9C86-2A02654EB16B}"/>
              </a:ext>
            </a:extLst>
          </p:cNvPr>
          <p:cNvSpPr/>
          <p:nvPr userDrawn="1"/>
        </p:nvSpPr>
        <p:spPr>
          <a:xfrm>
            <a:off x="1509823" y="1188365"/>
            <a:ext cx="9172353" cy="4481269"/>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20" name="Straight Connector 19">
            <a:extLst>
              <a:ext uri="{FF2B5EF4-FFF2-40B4-BE49-F238E27FC236}">
                <a16:creationId xmlns:a16="http://schemas.microsoft.com/office/drawing/2014/main" id="{50105206-25D5-CAFF-D01A-6C366A0DDD06}"/>
              </a:ext>
            </a:extLst>
          </p:cNvPr>
          <p:cNvCxnSpPr>
            <a:cxnSpLocks/>
          </p:cNvCxnSpPr>
          <p:nvPr userDrawn="1"/>
        </p:nvCxnSpPr>
        <p:spPr>
          <a:xfrm>
            <a:off x="0" y="5208047"/>
            <a:ext cx="58377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8D0A6-8634-2DEB-AE13-929FDDFD954E}"/>
              </a:ext>
            </a:extLst>
          </p:cNvPr>
          <p:cNvCxnSpPr>
            <a:cxnSpLocks/>
          </p:cNvCxnSpPr>
          <p:nvPr userDrawn="1"/>
        </p:nvCxnSpPr>
        <p:spPr>
          <a:xfrm>
            <a:off x="10546079" y="5220132"/>
            <a:ext cx="1645921"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731520"/>
            <a:ext cx="5952744" cy="1645920"/>
          </a:xfrm>
        </p:spPr>
        <p:txBody>
          <a:bodyPr rtlCol="0"/>
          <a:lstStyle>
            <a:lvl1pPr algn="l">
              <a:defRPr lang="en-GB" sz="7200"/>
            </a:lvl1pPr>
          </a:lstStyle>
          <a:p>
            <a:pPr rtl="0"/>
            <a:r>
              <a:rPr lang="en-US"/>
              <a:t>Click to edit Master title style</a:t>
            </a:r>
            <a:endParaRPr lang="en-GB"/>
          </a:p>
        </p:txBody>
      </p:sp>
      <p:sp>
        <p:nvSpPr>
          <p:cNvPr id="20" name="Picture Placeholder 19">
            <a:extLst>
              <a:ext uri="{FF2B5EF4-FFF2-40B4-BE49-F238E27FC236}">
                <a16:creationId xmlns:a16="http://schemas.microsoft.com/office/drawing/2014/main" id="{2AA6941D-E239-2A54-E6C1-1574E59717D1}"/>
              </a:ext>
            </a:extLst>
          </p:cNvPr>
          <p:cNvSpPr>
            <a:spLocks noGrp="1"/>
          </p:cNvSpPr>
          <p:nvPr>
            <p:ph type="pic" sz="quarter" idx="13"/>
          </p:nvPr>
        </p:nvSpPr>
        <p:spPr>
          <a:xfrm>
            <a:off x="0" y="0"/>
            <a:ext cx="4872540" cy="6858000"/>
          </a:xfrm>
          <a:ln w="15875">
            <a:solidFill>
              <a:schemeClr val="tx1"/>
            </a:solidFill>
          </a:ln>
        </p:spPr>
        <p:txBody>
          <a:bodyPr rtlCol="0" anchor="ctr"/>
          <a:lstStyle>
            <a:lvl1pPr marL="0" indent="0" algn="ctr">
              <a:buNone/>
              <a:defRPr lang="en-GB"/>
            </a:lvl1pPr>
          </a:lstStyle>
          <a:p>
            <a:pPr rtl="0"/>
            <a:r>
              <a:rPr lang="en-US"/>
              <a:t>Click icon to add picture</a:t>
            </a:r>
            <a:endParaRPr lang="en-GB" dirty="0"/>
          </a:p>
        </p:txBody>
      </p:sp>
      <p:cxnSp>
        <p:nvCxnSpPr>
          <p:cNvPr id="9" name="Straight Connector 8">
            <a:extLst>
              <a:ext uri="{FF2B5EF4-FFF2-40B4-BE49-F238E27FC236}">
                <a16:creationId xmlns:a16="http://schemas.microsoft.com/office/drawing/2014/main" id="{644C3332-D605-38F6-7D05-D7B329747768}"/>
              </a:ext>
            </a:extLst>
          </p:cNvPr>
          <p:cNvCxnSpPr>
            <a:cxnSpLocks/>
          </p:cNvCxnSpPr>
          <p:nvPr userDrawn="1"/>
        </p:nvCxnSpPr>
        <p:spPr>
          <a:xfrm>
            <a:off x="4863079" y="4150757"/>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B2C081-8C69-001E-872F-68A1B1E48B94}"/>
              </a:ext>
            </a:extLst>
          </p:cNvPr>
          <p:cNvCxnSpPr>
            <a:cxnSpLocks/>
          </p:cNvCxnSpPr>
          <p:nvPr userDrawn="1"/>
        </p:nvCxnSpPr>
        <p:spPr>
          <a:xfrm>
            <a:off x="4872540" y="5515589"/>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613557-EA43-56E7-5DE1-8A9813B2D7EB}"/>
              </a:ext>
            </a:extLst>
          </p:cNvPr>
          <p:cNvCxnSpPr>
            <a:cxnSpLocks/>
          </p:cNvCxnSpPr>
          <p:nvPr userDrawn="1"/>
        </p:nvCxnSpPr>
        <p:spPr>
          <a:xfrm>
            <a:off x="4872540" y="2766534"/>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0CA79F44-DB47-D961-5554-E6CEF0F31D75}"/>
              </a:ext>
            </a:extLst>
          </p:cNvPr>
          <p:cNvSpPr>
            <a:spLocks noGrp="1"/>
          </p:cNvSpPr>
          <p:nvPr>
            <p:ph type="body" sz="quarter" idx="14"/>
          </p:nvPr>
        </p:nvSpPr>
        <p:spPr>
          <a:xfrm>
            <a:off x="5495545" y="3191256"/>
            <a:ext cx="5953506" cy="731520"/>
          </a:xfrm>
        </p:spPr>
        <p:txBody>
          <a:bodyPr rtlCol="0" anchor="ctr"/>
          <a:lstStyle>
            <a:lvl1pPr marL="0" indent="0">
              <a:spcBef>
                <a:spcPts val="0"/>
              </a:spcBef>
              <a:buNone/>
              <a:defRPr lang="en-GB" sz="2400" baseline="0">
                <a:latin typeface="+mj-lt"/>
              </a:defRPr>
            </a:lvl1pPr>
          </a:lstStyle>
          <a:p>
            <a:pPr lvl="0" rtl="0"/>
            <a:r>
              <a:rPr lang="en-US"/>
              <a:t>Click to edit Master text styles</a:t>
            </a:r>
          </a:p>
        </p:txBody>
      </p:sp>
      <p:sp>
        <p:nvSpPr>
          <p:cNvPr id="23" name="Text Placeholder 21">
            <a:extLst>
              <a:ext uri="{FF2B5EF4-FFF2-40B4-BE49-F238E27FC236}">
                <a16:creationId xmlns:a16="http://schemas.microsoft.com/office/drawing/2014/main" id="{D8CB894C-EA47-EEFE-AB8C-A9B9B10EDFAC}"/>
              </a:ext>
            </a:extLst>
          </p:cNvPr>
          <p:cNvSpPr>
            <a:spLocks noGrp="1"/>
          </p:cNvSpPr>
          <p:nvPr>
            <p:ph type="body" sz="quarter" idx="15"/>
          </p:nvPr>
        </p:nvSpPr>
        <p:spPr>
          <a:xfrm>
            <a:off x="5494782" y="4498848"/>
            <a:ext cx="5953506" cy="731520"/>
          </a:xfrm>
        </p:spPr>
        <p:txBody>
          <a:bodyPr rtlCol="0" anchor="ctr"/>
          <a:lstStyle>
            <a:lvl1pPr marL="0" indent="0">
              <a:spcBef>
                <a:spcPts val="0"/>
              </a:spcBef>
              <a:buNone/>
              <a:defRPr lang="en-GB" sz="2400" baseline="0">
                <a:latin typeface="+mj-lt"/>
              </a:defRPr>
            </a:lvl1pPr>
          </a:lstStyle>
          <a:p>
            <a:pPr lvl="0" rtl="0"/>
            <a:r>
              <a:rPr lang="en-US"/>
              <a:t>Click to edit Master text styles</a:t>
            </a:r>
          </a:p>
        </p:txBody>
      </p:sp>
      <p:sp>
        <p:nvSpPr>
          <p:cNvPr id="24" name="Text Placeholder 21">
            <a:extLst>
              <a:ext uri="{FF2B5EF4-FFF2-40B4-BE49-F238E27FC236}">
                <a16:creationId xmlns:a16="http://schemas.microsoft.com/office/drawing/2014/main" id="{B3C09B13-9367-B435-A76A-9DBB1332FC5F}"/>
              </a:ext>
            </a:extLst>
          </p:cNvPr>
          <p:cNvSpPr>
            <a:spLocks noGrp="1"/>
          </p:cNvSpPr>
          <p:nvPr>
            <p:ph type="body" sz="quarter" idx="16"/>
          </p:nvPr>
        </p:nvSpPr>
        <p:spPr>
          <a:xfrm>
            <a:off x="5494782" y="5797296"/>
            <a:ext cx="5953506" cy="731520"/>
          </a:xfrm>
        </p:spPr>
        <p:txBody>
          <a:bodyPr rtlCol="0" anchor="ctr"/>
          <a:lstStyle>
            <a:lvl1pPr marL="0" indent="0">
              <a:spcBef>
                <a:spcPts val="0"/>
              </a:spcBef>
              <a:buNone/>
              <a:defRPr lang="en-GB" sz="2400" baseline="0">
                <a:latin typeface="+mj-lt"/>
              </a:defRPr>
            </a:lvl1pPr>
          </a:lstStyle>
          <a:p>
            <a:pPr lvl="0" rtl="0"/>
            <a:r>
              <a:rPr lang="en-US"/>
              <a:t>Click to edit Master text styles</a:t>
            </a:r>
          </a:p>
        </p:txBody>
      </p:sp>
    </p:spTree>
    <p:extLst>
      <p:ext uri="{BB962C8B-B14F-4D97-AF65-F5344CB8AC3E}">
        <p14:creationId xmlns:p14="http://schemas.microsoft.com/office/powerpoint/2010/main" val="161410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77913A3-071A-44D9-E59A-B9C86D99FF3B}"/>
              </a:ext>
            </a:extLst>
          </p:cNvPr>
          <p:cNvSpPr>
            <a:spLocks noGrp="1"/>
          </p:cNvSpPr>
          <p:nvPr>
            <p:ph type="title"/>
          </p:nvPr>
        </p:nvSpPr>
        <p:spPr>
          <a:xfrm>
            <a:off x="2039112" y="54864"/>
            <a:ext cx="8165592" cy="969264"/>
          </a:xfrm>
        </p:spPr>
        <p:txBody>
          <a:bodyPr rtlCol="0"/>
          <a:lstStyle>
            <a:lvl1pPr algn="ctr">
              <a:defRPr lang="en-GB"/>
            </a:lvl1pPr>
          </a:lstStyle>
          <a:p>
            <a:pPr rtl="0"/>
            <a:r>
              <a:rPr lang="en-US"/>
              <a:t>Click to edit Master title style</a:t>
            </a:r>
            <a:endParaRPr lang="en-GB"/>
          </a:p>
        </p:txBody>
      </p:sp>
      <p:sp>
        <p:nvSpPr>
          <p:cNvPr id="5" name="Slide Number Placeholder 4">
            <a:extLst>
              <a:ext uri="{FF2B5EF4-FFF2-40B4-BE49-F238E27FC236}">
                <a16:creationId xmlns:a16="http://schemas.microsoft.com/office/drawing/2014/main" id="{E9A67C02-F658-3749-9924-99BDA9C11E7A}"/>
              </a:ext>
            </a:extLst>
          </p:cNvPr>
          <p:cNvSpPr>
            <a:spLocks noGrp="1"/>
          </p:cNvSpPr>
          <p:nvPr>
            <p:ph type="sldNum" sz="quarter" idx="12"/>
          </p:nvPr>
        </p:nvSpPr>
        <p:spPr>
          <a:xfrm>
            <a:off x="616640" y="6517634"/>
            <a:ext cx="950258" cy="274320"/>
          </a:xfrm>
          <a:prstGeom prst="rect">
            <a:avLst/>
          </a:prstGeom>
        </p:spPr>
        <p:txBody>
          <a:bodyPr rtlCol="0"/>
          <a:lstStyle>
            <a:defPPr>
              <a:defRPr lang="en-GB"/>
            </a:defPPr>
          </a:lstStyle>
          <a:p>
            <a:pPr rtl="0"/>
            <a:fld id="{84D792B7-0397-C047-AE12-1A03F7E3DC83}" type="slidenum">
              <a:rPr lang="en-GB" smtClean="0"/>
              <a:t>‹#›</a:t>
            </a:fld>
            <a:endParaRPr lang="en-GB" dirty="0"/>
          </a:p>
        </p:txBody>
      </p:sp>
      <p:sp>
        <p:nvSpPr>
          <p:cNvPr id="4" name="Footer Placeholder 3">
            <a:extLst>
              <a:ext uri="{FF2B5EF4-FFF2-40B4-BE49-F238E27FC236}">
                <a16:creationId xmlns:a16="http://schemas.microsoft.com/office/drawing/2014/main" id="{CB7120C0-232E-AD3B-138D-B65A7AD49C94}"/>
              </a:ext>
            </a:extLst>
          </p:cNvPr>
          <p:cNvSpPr>
            <a:spLocks noGrp="1"/>
          </p:cNvSpPr>
          <p:nvPr>
            <p:ph type="ftr" sz="quarter" idx="11"/>
          </p:nvPr>
        </p:nvSpPr>
        <p:spPr>
          <a:xfrm>
            <a:off x="4808250" y="6517634"/>
            <a:ext cx="2572870" cy="274320"/>
          </a:xfrm>
          <a:prstGeom prst="rect">
            <a:avLst/>
          </a:prstGeom>
        </p:spPr>
        <p:txBody>
          <a:bodyPr rtlCol="0"/>
          <a:lstStyle>
            <a:defPPr>
              <a:defRPr lang="en-GB"/>
            </a:defPPr>
          </a:lstStyle>
          <a:p>
            <a:pPr rtl="0"/>
            <a:r>
              <a:rPr lang="en-GB"/>
              <a:t>presentation title</a:t>
            </a:r>
            <a:endParaRPr lang="en-GB" dirty="0"/>
          </a:p>
        </p:txBody>
      </p:sp>
      <p:sp>
        <p:nvSpPr>
          <p:cNvPr id="3" name="Date Placeholder 2">
            <a:extLst>
              <a:ext uri="{FF2B5EF4-FFF2-40B4-BE49-F238E27FC236}">
                <a16:creationId xmlns:a16="http://schemas.microsoft.com/office/drawing/2014/main" id="{7110ABD4-B26A-0940-A80F-399F8FCAD992}"/>
              </a:ext>
            </a:extLst>
          </p:cNvPr>
          <p:cNvSpPr>
            <a:spLocks noGrp="1"/>
          </p:cNvSpPr>
          <p:nvPr>
            <p:ph type="dt" sz="half" idx="10"/>
          </p:nvPr>
        </p:nvSpPr>
        <p:spPr/>
        <p:txBody>
          <a:bodyPr rtlCol="0"/>
          <a:lstStyle>
            <a:defPPr>
              <a:defRPr lang="en-GB"/>
            </a:defPPr>
          </a:lstStyle>
          <a:p>
            <a:pPr rtl="0"/>
            <a:r>
              <a:rPr lang="en-GB"/>
              <a:t>20XX</a:t>
            </a:r>
            <a:endParaRPr lang="en-GB" dirty="0"/>
          </a:p>
        </p:txBody>
      </p:sp>
      <p:cxnSp>
        <p:nvCxnSpPr>
          <p:cNvPr id="7" name="Straight Connector 6">
            <a:extLst>
              <a:ext uri="{FF2B5EF4-FFF2-40B4-BE49-F238E27FC236}">
                <a16:creationId xmlns:a16="http://schemas.microsoft.com/office/drawing/2014/main" id="{394864F6-8550-2BFC-DC03-2BB296DF2E9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5A92E-7815-7546-3201-42AEFA654F4C}"/>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F23430-1681-F3A4-F071-7C338746014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B44D2F-F976-B752-100E-E994C9F0206A}"/>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4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C1505-F26B-3039-38E3-3A7F7CC7F364}"/>
              </a:ext>
            </a:extLst>
          </p:cNvPr>
          <p:cNvSpPr>
            <a:spLocks noGrp="1"/>
          </p:cNvSpPr>
          <p:nvPr>
            <p:ph type="dt" sz="half" idx="10"/>
          </p:nvPr>
        </p:nvSpPr>
        <p:spPr/>
        <p:txBody>
          <a:bodyPr rtlCol="0"/>
          <a:lstStyle>
            <a:defPPr>
              <a:defRPr lang="en-GB"/>
            </a:defPPr>
          </a:lstStyle>
          <a:p>
            <a:pPr rtl="0"/>
            <a:r>
              <a:rPr lang="en-GB"/>
              <a:t>20XX</a:t>
            </a:r>
            <a:endParaRPr lang="en-GB" dirty="0"/>
          </a:p>
        </p:txBody>
      </p:sp>
      <p:sp>
        <p:nvSpPr>
          <p:cNvPr id="3" name="Footer Placeholder 2">
            <a:extLst>
              <a:ext uri="{FF2B5EF4-FFF2-40B4-BE49-F238E27FC236}">
                <a16:creationId xmlns:a16="http://schemas.microsoft.com/office/drawing/2014/main" id="{962C2A94-01A4-034C-9AE7-87CF1238308E}"/>
              </a:ext>
            </a:extLst>
          </p:cNvPr>
          <p:cNvSpPr>
            <a:spLocks noGrp="1"/>
          </p:cNvSpPr>
          <p:nvPr>
            <p:ph type="ftr" sz="quarter" idx="11"/>
          </p:nvPr>
        </p:nvSpPr>
        <p:spPr>
          <a:xfrm>
            <a:off x="4808250" y="6517634"/>
            <a:ext cx="2572870" cy="274320"/>
          </a:xfrm>
          <a:prstGeom prst="rect">
            <a:avLst/>
          </a:prstGeom>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5E45BEB7-6CEE-98EF-C00B-19BF6407E318}"/>
              </a:ext>
            </a:extLst>
          </p:cNvPr>
          <p:cNvSpPr>
            <a:spLocks noGrp="1"/>
          </p:cNvSpPr>
          <p:nvPr>
            <p:ph type="sldNum" sz="quarter" idx="12"/>
          </p:nvPr>
        </p:nvSpPr>
        <p:spPr>
          <a:xfrm>
            <a:off x="616640" y="6517634"/>
            <a:ext cx="950258" cy="274320"/>
          </a:xfrm>
          <a:prstGeom prst="rect">
            <a:avLst/>
          </a:prstGeom>
        </p:spPr>
        <p:txBody>
          <a:bodyPr rtlCol="0"/>
          <a:lstStyle>
            <a:defPPr>
              <a:defRPr lang="en-GB"/>
            </a:defPPr>
          </a:lstStyle>
          <a:p>
            <a:pPr rtl="0"/>
            <a:fld id="{84D792B7-0397-C047-AE12-1A03F7E3DC83}" type="slidenum">
              <a:rPr lang="en-GB" smtClean="0"/>
              <a:t>‹#›</a:t>
            </a:fld>
            <a:endParaRPr lang="en-GB" dirty="0"/>
          </a:p>
        </p:txBody>
      </p:sp>
      <p:cxnSp>
        <p:nvCxnSpPr>
          <p:cNvPr id="6" name="Straight Connector 5">
            <a:extLst>
              <a:ext uri="{FF2B5EF4-FFF2-40B4-BE49-F238E27FC236}">
                <a16:creationId xmlns:a16="http://schemas.microsoft.com/office/drawing/2014/main" id="{74912249-F431-4F6C-4213-30FF47C81741}"/>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18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0"/>
            <a:ext cx="4370832" cy="2194560"/>
          </a:xfrm>
        </p:spPr>
        <p:txBody>
          <a:bodyPr rtlCol="0"/>
          <a:lstStyle>
            <a:lvl1pPr algn="l">
              <a:defRPr lang="en-GB" sz="7200"/>
            </a:lvl1pPr>
          </a:lstStyle>
          <a:p>
            <a:pPr rtl="0"/>
            <a:r>
              <a:rPr lang="en-US"/>
              <a:t>Click to edit Master title style</a:t>
            </a:r>
            <a:endParaRPr lang="en-GB"/>
          </a:p>
        </p:txBody>
      </p:sp>
      <p:sp>
        <p:nvSpPr>
          <p:cNvPr id="13" name="Picture Placeholder 12">
            <a:extLst>
              <a:ext uri="{FF2B5EF4-FFF2-40B4-BE49-F238E27FC236}">
                <a16:creationId xmlns:a16="http://schemas.microsoft.com/office/drawing/2014/main" id="{54A61420-31F3-2DF5-A319-19A8896350EA}"/>
              </a:ext>
            </a:extLst>
          </p:cNvPr>
          <p:cNvSpPr>
            <a:spLocks noGrp="1"/>
          </p:cNvSpPr>
          <p:nvPr>
            <p:ph type="pic" sz="quarter" idx="13"/>
          </p:nvPr>
        </p:nvSpPr>
        <p:spPr>
          <a:xfrm>
            <a:off x="1" y="3810"/>
            <a:ext cx="4856184" cy="6850379"/>
          </a:xfrm>
          <a:ln w="15875">
            <a:solidFill>
              <a:schemeClr val="tx1"/>
            </a:solidFill>
          </a:ln>
        </p:spPr>
        <p:txBody>
          <a:bodyPr rtlCol="0"/>
          <a:lstStyle>
            <a:defPPr>
              <a:defRPr lang="en-GB"/>
            </a:defPPr>
          </a:lstStyle>
          <a:p>
            <a:pPr rtl="0"/>
            <a:r>
              <a:rPr lang="en-US"/>
              <a:t>Click icon to add picture</a:t>
            </a:r>
            <a:endParaRPr lang="en-GB"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856185" y="2212849"/>
            <a:ext cx="7335814" cy="4645152"/>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6163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2D5F1B-4B4F-5C42-0EFC-AE54D2C4EC2F}"/>
              </a:ext>
            </a:extLst>
          </p:cNvPr>
          <p:cNvSpPr>
            <a:spLocks noGrp="1"/>
          </p:cNvSpPr>
          <p:nvPr>
            <p:ph type="pic" sz="quarter" idx="10"/>
          </p:nvPr>
        </p:nvSpPr>
        <p:spPr>
          <a:xfrm>
            <a:off x="0" y="0"/>
            <a:ext cx="12192000" cy="6858000"/>
          </a:xfrm>
          <a:solidFill>
            <a:schemeClr val="accent2">
              <a:lumMod val="40000"/>
              <a:lumOff val="60000"/>
            </a:schemeClr>
          </a:solidFill>
        </p:spPr>
        <p:txBody>
          <a:bodyPr rtlCol="0"/>
          <a:lstStyle>
            <a:lvl1pPr marL="0" indent="0">
              <a:buNone/>
              <a:defRPr lang="en-GB"/>
            </a:lvl1pPr>
          </a:lstStyle>
          <a:p>
            <a:pPr rtl="0"/>
            <a:r>
              <a:rPr lang="en-US"/>
              <a:t>Click icon to add picture</a:t>
            </a:r>
            <a:endParaRPr lang="en-GB" dirty="0"/>
          </a:p>
        </p:txBody>
      </p:sp>
      <p:sp>
        <p:nvSpPr>
          <p:cNvPr id="2" name="Title 1">
            <a:extLst>
              <a:ext uri="{FF2B5EF4-FFF2-40B4-BE49-F238E27FC236}">
                <a16:creationId xmlns:a16="http://schemas.microsoft.com/office/drawing/2014/main" id="{FE63A1AE-C2A2-3984-EE25-E51E8DD651B1}"/>
              </a:ext>
            </a:extLst>
          </p:cNvPr>
          <p:cNvSpPr>
            <a:spLocks noGrp="1"/>
          </p:cNvSpPr>
          <p:nvPr>
            <p:ph type="title"/>
          </p:nvPr>
        </p:nvSpPr>
        <p:spPr>
          <a:xfrm>
            <a:off x="1508760" y="1188720"/>
            <a:ext cx="9171432" cy="4480560"/>
          </a:xfrm>
          <a:ln w="15875">
            <a:solidFill>
              <a:schemeClr val="accent1"/>
            </a:solidFill>
          </a:ln>
        </p:spPr>
        <p:txBody>
          <a:bodyPr lIns="365760" bIns="640080" rtlCol="0" anchor="ctr"/>
          <a:lstStyle>
            <a:lvl1pPr>
              <a:defRPr lang="en-GB" sz="7200">
                <a:solidFill>
                  <a:schemeClr val="accent1"/>
                </a:solidFill>
              </a:defRPr>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C27A141F-6D41-3734-9073-FB0B24ECBB3C}"/>
              </a:ext>
            </a:extLst>
          </p:cNvPr>
          <p:cNvSpPr>
            <a:spLocks noGrp="1"/>
          </p:cNvSpPr>
          <p:nvPr>
            <p:ph type="body" idx="1"/>
          </p:nvPr>
        </p:nvSpPr>
        <p:spPr>
          <a:xfrm>
            <a:off x="6665976" y="5102352"/>
            <a:ext cx="2889504" cy="365760"/>
          </a:xfrm>
        </p:spPr>
        <p:txBody>
          <a:bodyPr rtlCol="0"/>
          <a:lstStyle>
            <a:lvl1pPr marL="0" indent="0" algn="ctr">
              <a:lnSpc>
                <a:spcPct val="100000"/>
              </a:lnSpc>
              <a:spcBef>
                <a:spcPts val="0"/>
              </a:spcBef>
              <a:buNone/>
              <a:defRPr lang="en-GB" sz="18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394137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ture">
    <p:bg>
      <p:bgPr>
        <a:solidFill>
          <a:schemeClr val="accent4">
            <a:lumMod val="50000"/>
          </a:schemeClr>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66CC86A-5147-8A3A-D69B-E3F6DBACAE98}"/>
              </a:ext>
            </a:extLst>
          </p:cNvPr>
          <p:cNvSpPr>
            <a:spLocks noGrp="1"/>
          </p:cNvSpPr>
          <p:nvPr>
            <p:ph type="pic" sz="quarter" idx="13"/>
          </p:nvPr>
        </p:nvSpPr>
        <p:spPr>
          <a:xfrm>
            <a:off x="1636301" y="928122"/>
            <a:ext cx="3251199" cy="5001754"/>
          </a:xfrm>
          <a:ln w="15875">
            <a:solidFill>
              <a:schemeClr val="accent1"/>
            </a:solidFill>
          </a:ln>
        </p:spPr>
        <p:txBody>
          <a:bodyPr rtlCol="0" anchor="ctr"/>
          <a:lstStyle>
            <a:lvl1pPr marL="0" indent="0" algn="ctr">
              <a:buNone/>
              <a:defRPr lang="en-GB">
                <a:solidFill>
                  <a:schemeClr val="accent1"/>
                </a:solidFill>
              </a:defRPr>
            </a:lvl1pPr>
          </a:lstStyle>
          <a:p>
            <a:pPr rtl="0"/>
            <a:r>
              <a:rPr lang="en-US"/>
              <a:t>Click icon to add picture</a:t>
            </a:r>
            <a:endParaRPr lang="en-GB" dirty="0"/>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0" y="1225296"/>
            <a:ext cx="4718304" cy="1645920"/>
          </a:xfrm>
        </p:spPr>
        <p:txBody>
          <a:bodyPr rtlCol="0"/>
          <a:lstStyle>
            <a:lvl1pPr>
              <a:defRPr lang="en-GB" baseline="0">
                <a:solidFill>
                  <a:schemeClr val="accent1"/>
                </a:solidFill>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6400800" y="2898648"/>
            <a:ext cx="4370832" cy="2029968"/>
          </a:xfrm>
        </p:spPr>
        <p:txBody>
          <a:bodyPr rtlCol="0"/>
          <a:lstStyle>
            <a:lvl1pPr marL="0" indent="0">
              <a:lnSpc>
                <a:spcPct val="100000"/>
              </a:lnSpc>
              <a:buNone/>
              <a:defRPr lang="en-GB" sz="1800">
                <a:solidFill>
                  <a:schemeClr val="accent1"/>
                </a:solidFill>
              </a:defRPr>
            </a:lvl1pPr>
            <a:lvl2pPr marL="566928" indent="-283464">
              <a:lnSpc>
                <a:spcPct val="100000"/>
              </a:lnSpc>
              <a:buFont typeface="Wingdings" panose="05000000000000000000" pitchFamily="2" charset="2"/>
              <a:buChar char="§"/>
              <a:defRPr lang="en-GB" sz="1600">
                <a:solidFill>
                  <a:schemeClr val="accent1"/>
                </a:solidFill>
              </a:defRPr>
            </a:lvl2pPr>
            <a:lvl3pPr marL="850392" indent="-283464">
              <a:lnSpc>
                <a:spcPct val="100000"/>
              </a:lnSpc>
              <a:buFont typeface="Wingdings" panose="05000000000000000000" pitchFamily="2" charset="2"/>
              <a:buChar char="§"/>
              <a:defRPr lang="en-GB" sz="1400">
                <a:solidFill>
                  <a:schemeClr val="accent1"/>
                </a:solidFill>
              </a:defRPr>
            </a:lvl3pPr>
            <a:lvl4pPr marL="1133856" indent="-283464">
              <a:lnSpc>
                <a:spcPct val="100000"/>
              </a:lnSpc>
              <a:buFont typeface="Wingdings" panose="05000000000000000000" pitchFamily="2" charset="2"/>
              <a:buChar char="§"/>
              <a:defRPr lang="en-GB" sz="1200">
                <a:solidFill>
                  <a:schemeClr val="accent1"/>
                </a:solidFill>
              </a:defRPr>
            </a:lvl4pPr>
            <a:lvl5pPr marL="1417320" indent="-283464">
              <a:lnSpc>
                <a:spcPct val="100000"/>
              </a:lnSpc>
              <a:buFont typeface="Wingdings" panose="05000000000000000000" pitchFamily="2" charset="2"/>
              <a:buChar char="§"/>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accent1"/>
                </a:solidFill>
              </a:defRPr>
            </a:lvl1pPr>
          </a:lstStyle>
          <a:p>
            <a:pPr rtl="0"/>
            <a:fld id="{84D792B7-0397-C047-AE12-1A03F7E3DC83}" type="slidenum">
              <a:rPr lang="en-GB" smtClean="0"/>
              <a:pPr/>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361352" y="6521452"/>
            <a:ext cx="4078896" cy="242366"/>
          </a:xfrm>
          <a:prstGeom prst="rect">
            <a:avLst/>
          </a:prstGeom>
        </p:spPr>
        <p:txBody>
          <a:bodyPr rtlCol="0"/>
          <a:lstStyle>
            <a:lvl1pPr>
              <a:defRPr lang="en-GB">
                <a:solidFill>
                  <a:schemeClr val="accent1"/>
                </a:solidFill>
              </a:defRPr>
            </a:lvl1pPr>
          </a:lstStyle>
          <a:p>
            <a:r>
              <a:rPr lang="en-GB" dirty="0"/>
              <a:t>The Participatory Public History Lab</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en-GB">
                <a:solidFill>
                  <a:schemeClr val="accent1"/>
                </a:solidFill>
              </a:defRPr>
            </a:lvl1pPr>
          </a:lstStyle>
          <a:p>
            <a:pPr rtl="0"/>
            <a:r>
              <a:rPr lang="en-GB" dirty="0"/>
              <a:t>2024</a:t>
            </a:r>
          </a:p>
        </p:txBody>
      </p:sp>
      <p:cxnSp>
        <p:nvCxnSpPr>
          <p:cNvPr id="8" name="Straight Connector 7">
            <a:extLst>
              <a:ext uri="{FF2B5EF4-FFF2-40B4-BE49-F238E27FC236}">
                <a16:creationId xmlns:a16="http://schemas.microsoft.com/office/drawing/2014/main" id="{011CC225-384C-A7E8-AFBF-89D35684100D}"/>
              </a:ext>
            </a:extLst>
          </p:cNvPr>
          <p:cNvCxnSpPr>
            <a:cxnSpLocks/>
          </p:cNvCxnSpPr>
          <p:nvPr userDrawn="1"/>
        </p:nvCxnSpPr>
        <p:spPr>
          <a:xfrm>
            <a:off x="0" y="395159"/>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E07A8-FF17-EE00-CEAE-9071F30D748F}"/>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52F90E-8B45-B50A-6BB9-250D96DE376E}"/>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915D5E-49E8-33A0-1B5E-9B7880A4BC6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56D179-21F4-E208-F1F2-385E53DC3F00}"/>
              </a:ext>
            </a:extLst>
          </p:cNvPr>
          <p:cNvCxnSpPr>
            <a:cxnSpLocks/>
          </p:cNvCxnSpPr>
          <p:nvPr userDrawn="1"/>
        </p:nvCxnSpPr>
        <p:spPr>
          <a:xfrm flipV="1">
            <a:off x="6096000" y="395159"/>
            <a:ext cx="0" cy="604432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54864"/>
            <a:ext cx="8165592" cy="969264"/>
          </a:xfrm>
        </p:spPr>
        <p:txBody>
          <a:bodyPr rtlCol="0"/>
          <a:lstStyle>
            <a:lvl1pPr algn="ctr">
              <a:defRPr lang="en-GB"/>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87552" y="1444752"/>
            <a:ext cx="10287000" cy="45628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defPPr>
              <a:defRPr lang="en-GB"/>
            </a:defPPr>
          </a:lstStyle>
          <a:p>
            <a:pPr rtl="0"/>
            <a:fld id="{84D792B7-0397-C047-AE12-1A03F7E3DC83}" type="slidenum">
              <a:rPr lang="en-GB" smtClean="0"/>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defPPr>
              <a:defRPr lang="en-GB"/>
            </a:defPPr>
          </a:lstStyle>
          <a:p>
            <a:pPr rtl="0"/>
            <a:r>
              <a:rPr lang="en-GB"/>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defPPr>
              <a:defRPr lang="en-GB"/>
            </a:defPPr>
          </a:lstStyle>
          <a:p>
            <a:pPr rtl="0"/>
            <a:r>
              <a:rPr lang="en-GB"/>
              <a:t>20XX</a:t>
            </a:r>
            <a:endParaRPr lang="en-GB" dirty="0"/>
          </a:p>
        </p:txBody>
      </p:sp>
      <p:cxnSp>
        <p:nvCxnSpPr>
          <p:cNvPr id="8" name="Straight Connector 7">
            <a:extLst>
              <a:ext uri="{FF2B5EF4-FFF2-40B4-BE49-F238E27FC236}">
                <a16:creationId xmlns:a16="http://schemas.microsoft.com/office/drawing/2014/main" id="{61B47E35-6C3A-C32C-9037-4D421B7FAE15}"/>
              </a:ext>
            </a:extLst>
          </p:cNvPr>
          <p:cNvCxnSpPr>
            <a:cxnSpLocks/>
          </p:cNvCxnSpPr>
          <p:nvPr userDrawn="1"/>
        </p:nvCxnSpPr>
        <p:spPr>
          <a:xfrm>
            <a:off x="398366" y="1627851"/>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DBFA4F-F38F-EF0F-7457-5210BB03F444}"/>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8DEE4A-F4AB-FB9A-FDD7-3AFBB5A2740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921DE1-D458-FC03-01B4-9ECBDF8B6F27}"/>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466344"/>
            <a:ext cx="3236976" cy="996696"/>
          </a:xfrm>
        </p:spPr>
        <p:txBody>
          <a:bodyPr rtlCol="0"/>
          <a:lstStyle>
            <a:lvl1pPr>
              <a:defRPr lang="en-GB">
                <a:solidFill>
                  <a:schemeClr val="accent1"/>
                </a:solidFill>
              </a:defRPr>
            </a:lvl1pPr>
          </a:lstStyle>
          <a:p>
            <a:pPr rtl="0"/>
            <a:r>
              <a:rPr lang="en-US"/>
              <a:t>Click to edit Master title style</a:t>
            </a:r>
            <a:endParaRPr lang="en-GB"/>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630936" y="1618488"/>
            <a:ext cx="1819656" cy="466344"/>
          </a:xfrm>
        </p:spPr>
        <p:txBody>
          <a:bodyPr rtlCol="0" anchor="t"/>
          <a:lstStyle>
            <a:lvl1pPr marL="0" indent="0">
              <a:lnSpc>
                <a:spcPct val="100000"/>
              </a:lnSpc>
              <a:spcBef>
                <a:spcPts val="0"/>
              </a:spcBef>
              <a:buNone/>
              <a:defRPr lang="en-GB" sz="18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584448" y="1618488"/>
            <a:ext cx="1819656" cy="466344"/>
          </a:xfrm>
        </p:spPr>
        <p:txBody>
          <a:bodyPr rtlCol="0" anchor="t"/>
          <a:lstStyle>
            <a:lvl1pPr marL="0" indent="0">
              <a:lnSpc>
                <a:spcPct val="100000"/>
              </a:lnSpc>
              <a:spcBef>
                <a:spcPts val="0"/>
              </a:spcBef>
              <a:buNone/>
              <a:defRPr lang="en-GB" sz="18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483096" y="1618488"/>
            <a:ext cx="1819656" cy="466344"/>
          </a:xfrm>
        </p:spPr>
        <p:txBody>
          <a:bodyPr rtlCol="0" anchor="t"/>
          <a:lstStyle>
            <a:lvl1pPr marL="0" indent="0">
              <a:lnSpc>
                <a:spcPct val="100000"/>
              </a:lnSpc>
              <a:spcBef>
                <a:spcPts val="0"/>
              </a:spcBef>
              <a:buNone/>
              <a:defRPr lang="en-GB" sz="18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28048" y="1618488"/>
            <a:ext cx="1819656" cy="466344"/>
          </a:xfrm>
        </p:spPr>
        <p:txBody>
          <a:bodyPr rtlCol="0" anchor="t"/>
          <a:lstStyle>
            <a:lvl1pPr marL="0" indent="0">
              <a:lnSpc>
                <a:spcPct val="100000"/>
              </a:lnSpc>
              <a:spcBef>
                <a:spcPts val="0"/>
              </a:spcBef>
              <a:buNone/>
              <a:defRPr lang="en-GB" sz="18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630936" y="2414016"/>
            <a:ext cx="2167128" cy="310896"/>
          </a:xfrm>
        </p:spPr>
        <p:txBody>
          <a:bodyPr rtlCol="0" anchor="t"/>
          <a:lstStyle>
            <a:lvl1pPr marL="0" indent="0">
              <a:lnSpc>
                <a:spcPct val="100000"/>
              </a:lnSpc>
              <a:spcBef>
                <a:spcPts val="0"/>
              </a:spcBef>
              <a:buNone/>
              <a:defRPr lang="en-GB" sz="14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584448" y="2414016"/>
            <a:ext cx="2167128" cy="310896"/>
          </a:xfrm>
        </p:spPr>
        <p:txBody>
          <a:bodyPr rtlCol="0" anchor="t"/>
          <a:lstStyle>
            <a:lvl1pPr marL="0" indent="0">
              <a:lnSpc>
                <a:spcPct val="100000"/>
              </a:lnSpc>
              <a:spcBef>
                <a:spcPts val="0"/>
              </a:spcBef>
              <a:buNone/>
              <a:defRPr lang="en-GB" sz="14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483096" y="2414016"/>
            <a:ext cx="2167128" cy="310896"/>
          </a:xfrm>
        </p:spPr>
        <p:txBody>
          <a:bodyPr rtlCol="0" anchor="t"/>
          <a:lstStyle>
            <a:lvl1pPr marL="0" indent="0">
              <a:lnSpc>
                <a:spcPct val="100000"/>
              </a:lnSpc>
              <a:spcBef>
                <a:spcPts val="0"/>
              </a:spcBef>
              <a:buNone/>
              <a:defRPr lang="en-GB" sz="14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528048" y="2414016"/>
            <a:ext cx="2167128" cy="310896"/>
          </a:xfrm>
        </p:spPr>
        <p:txBody>
          <a:bodyPr rtlCol="0" anchor="t"/>
          <a:lstStyle>
            <a:lvl1pPr marL="0" indent="0">
              <a:lnSpc>
                <a:spcPct val="100000"/>
              </a:lnSpc>
              <a:spcBef>
                <a:spcPts val="0"/>
              </a:spcBef>
              <a:buNone/>
              <a:defRPr lang="en-GB" sz="14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740664" y="3007038"/>
            <a:ext cx="1892808" cy="2715768"/>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685032" y="3007038"/>
            <a:ext cx="1892808" cy="2715768"/>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601968" y="3007038"/>
            <a:ext cx="1892808" cy="2715768"/>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546336" y="2852928"/>
            <a:ext cx="1892808" cy="2715768"/>
          </a:xfrm>
          <a:solidFill>
            <a:schemeClr val="tx2">
              <a:lumMod val="60000"/>
              <a:lumOff val="40000"/>
            </a:schemeClr>
          </a:solidFill>
          <a:ln w="15875">
            <a:solidFill>
              <a:schemeClr val="accent1"/>
            </a:solidFill>
          </a:ln>
        </p:spPr>
        <p:txBody>
          <a:bodyPr rtlCol="0" anchor="ctr"/>
          <a:lstStyle>
            <a:lvl1pPr marL="0" indent="0" algn="ctr">
              <a:buNone/>
              <a:defRPr lang="en-GB" sz="1200"/>
            </a:lvl1pPr>
          </a:lstStyle>
          <a:p>
            <a:pPr rtl="0"/>
            <a:r>
              <a:rPr lang="en-US"/>
              <a:t>Click icon to add picture</a:t>
            </a:r>
            <a:endParaRPr lang="en-GB"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accent1"/>
                </a:solidFill>
              </a:defRPr>
            </a:lvl1pPr>
          </a:lstStyle>
          <a:p>
            <a:pPr rtl="0"/>
            <a:fld id="{84D792B7-0397-C047-AE12-1A03F7E3DC83}" type="slidenum">
              <a:rPr lang="en-GB" smtClean="0"/>
              <a:pPr/>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en-GB">
                <a:solidFill>
                  <a:schemeClr val="accent1"/>
                </a:solidFill>
              </a:defRPr>
            </a:lvl1pPr>
          </a:lstStyle>
          <a:p>
            <a:pPr rtl="0"/>
            <a:r>
              <a:rPr lang="en-GB"/>
              <a:t>presentation title</a:t>
            </a:r>
            <a:endParaRPr lang="en-GB"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en-GB">
                <a:solidFill>
                  <a:schemeClr val="accent1"/>
                </a:solidFill>
              </a:defRPr>
            </a:lvl1pPr>
          </a:lstStyle>
          <a:p>
            <a:pPr rtl="0"/>
            <a:r>
              <a:rPr lang="en-GB"/>
              <a:t>20XX</a:t>
            </a:r>
            <a:endParaRPr lang="en-GB" dirty="0"/>
          </a:p>
        </p:txBody>
      </p:sp>
      <p:cxnSp>
        <p:nvCxnSpPr>
          <p:cNvPr id="9" name="Straight Connector 8">
            <a:extLst>
              <a:ext uri="{FF2B5EF4-FFF2-40B4-BE49-F238E27FC236}">
                <a16:creationId xmlns:a16="http://schemas.microsoft.com/office/drawing/2014/main" id="{C60493A2-A97C-AF3D-B912-358EF45F61BD}"/>
              </a:ext>
            </a:extLst>
          </p:cNvPr>
          <p:cNvCxnSpPr>
            <a:cxnSpLocks/>
          </p:cNvCxnSpPr>
          <p:nvPr userDrawn="1"/>
        </p:nvCxnSpPr>
        <p:spPr>
          <a:xfrm>
            <a:off x="7381120" y="929468"/>
            <a:ext cx="481088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5BFB79-CBB3-07C6-9054-B6A67EB74CD0}"/>
              </a:ext>
            </a:extLst>
          </p:cNvPr>
          <p:cNvCxnSpPr>
            <a:cxnSpLocks/>
          </p:cNvCxnSpPr>
          <p:nvPr userDrawn="1"/>
        </p:nvCxnSpPr>
        <p:spPr>
          <a:xfrm>
            <a:off x="0" y="39708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D070E1-5B92-2362-47F1-B8BCB4EFFA4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3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192024"/>
            <a:ext cx="8165592" cy="722376"/>
          </a:xfrm>
        </p:spPr>
        <p:txBody>
          <a:bodyPr rtlCol="0"/>
          <a:lstStyle>
            <a:lvl1pPr algn="ctr">
              <a:defRPr lang="en-GB">
                <a:solidFill>
                  <a:schemeClr val="accent1"/>
                </a:solidFill>
              </a:defRPr>
            </a:lvl1pPr>
          </a:lstStyle>
          <a:p>
            <a:pPr rtl="0"/>
            <a:r>
              <a:rPr lang="en-US"/>
              <a:t>Click to edit Master title style</a:t>
            </a:r>
            <a:endParaRPr lang="en-GB"/>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1101852"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992124" y="2889504"/>
            <a:ext cx="1828800"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1060704" y="315468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1" name="Picture Placeholder 31">
            <a:extLst>
              <a:ext uri="{FF2B5EF4-FFF2-40B4-BE49-F238E27FC236}">
                <a16:creationId xmlns:a16="http://schemas.microsoft.com/office/drawing/2014/main" id="{19E34216-9950-3FAF-F3B8-AB91DE926287}"/>
              </a:ext>
            </a:extLst>
          </p:cNvPr>
          <p:cNvSpPr>
            <a:spLocks noGrp="1"/>
          </p:cNvSpPr>
          <p:nvPr>
            <p:ph type="pic" sz="quarter" idx="27"/>
          </p:nvPr>
        </p:nvSpPr>
        <p:spPr>
          <a:xfrm>
            <a:off x="1101852"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45" name="Text Placeholder 2">
            <a:extLst>
              <a:ext uri="{FF2B5EF4-FFF2-40B4-BE49-F238E27FC236}">
                <a16:creationId xmlns:a16="http://schemas.microsoft.com/office/drawing/2014/main" id="{C3F46F42-C5D7-B0CE-E3C5-46117B70A93B}"/>
              </a:ext>
            </a:extLst>
          </p:cNvPr>
          <p:cNvSpPr>
            <a:spLocks noGrp="1"/>
          </p:cNvSpPr>
          <p:nvPr>
            <p:ph type="body" idx="35"/>
          </p:nvPr>
        </p:nvSpPr>
        <p:spPr>
          <a:xfrm>
            <a:off x="978408" y="5477256"/>
            <a:ext cx="1856232"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1" name="Text Placeholder 2">
            <a:extLst>
              <a:ext uri="{FF2B5EF4-FFF2-40B4-BE49-F238E27FC236}">
                <a16:creationId xmlns:a16="http://schemas.microsoft.com/office/drawing/2014/main" id="{F01F58CE-C433-DC58-1D16-405DC2D82D88}"/>
              </a:ext>
            </a:extLst>
          </p:cNvPr>
          <p:cNvSpPr>
            <a:spLocks noGrp="1"/>
          </p:cNvSpPr>
          <p:nvPr>
            <p:ph type="body" idx="31"/>
          </p:nvPr>
        </p:nvSpPr>
        <p:spPr>
          <a:xfrm>
            <a:off x="1060704" y="576072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962764"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853036" y="2889504"/>
            <a:ext cx="1828800"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921616" y="315468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5" name="Picture Placeholder 31">
            <a:extLst>
              <a:ext uri="{FF2B5EF4-FFF2-40B4-BE49-F238E27FC236}">
                <a16:creationId xmlns:a16="http://schemas.microsoft.com/office/drawing/2014/main" id="{D8E671C2-9C83-AF2B-0C7A-D8CE14204636}"/>
              </a:ext>
            </a:extLst>
          </p:cNvPr>
          <p:cNvSpPr>
            <a:spLocks noGrp="1"/>
          </p:cNvSpPr>
          <p:nvPr>
            <p:ph type="pic" sz="quarter" idx="28"/>
          </p:nvPr>
        </p:nvSpPr>
        <p:spPr>
          <a:xfrm>
            <a:off x="3962764"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47" name="Text Placeholder 2">
            <a:extLst>
              <a:ext uri="{FF2B5EF4-FFF2-40B4-BE49-F238E27FC236}">
                <a16:creationId xmlns:a16="http://schemas.microsoft.com/office/drawing/2014/main" id="{1E0C8150-95EC-3B89-D427-0C4AD56ABB9E}"/>
              </a:ext>
            </a:extLst>
          </p:cNvPr>
          <p:cNvSpPr>
            <a:spLocks noGrp="1"/>
          </p:cNvSpPr>
          <p:nvPr>
            <p:ph type="body" idx="37"/>
          </p:nvPr>
        </p:nvSpPr>
        <p:spPr>
          <a:xfrm>
            <a:off x="3839320" y="5477256"/>
            <a:ext cx="1856232"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3" name="Text Placeholder 2">
            <a:extLst>
              <a:ext uri="{FF2B5EF4-FFF2-40B4-BE49-F238E27FC236}">
                <a16:creationId xmlns:a16="http://schemas.microsoft.com/office/drawing/2014/main" id="{8B6CA730-8E8F-2283-CFDB-358748B1ED30}"/>
              </a:ext>
            </a:extLst>
          </p:cNvPr>
          <p:cNvSpPr>
            <a:spLocks noGrp="1"/>
          </p:cNvSpPr>
          <p:nvPr>
            <p:ph type="body" idx="33"/>
          </p:nvPr>
        </p:nvSpPr>
        <p:spPr>
          <a:xfrm>
            <a:off x="3921616" y="576072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841853"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732125" y="2889504"/>
            <a:ext cx="1828800"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800705" y="315468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8" name="Picture Placeholder 31">
            <a:extLst>
              <a:ext uri="{FF2B5EF4-FFF2-40B4-BE49-F238E27FC236}">
                <a16:creationId xmlns:a16="http://schemas.microsoft.com/office/drawing/2014/main" id="{385AF281-7DED-566C-E62C-76BBF2A795A8}"/>
              </a:ext>
            </a:extLst>
          </p:cNvPr>
          <p:cNvSpPr>
            <a:spLocks noGrp="1"/>
          </p:cNvSpPr>
          <p:nvPr>
            <p:ph type="pic" sz="quarter" idx="29"/>
          </p:nvPr>
        </p:nvSpPr>
        <p:spPr>
          <a:xfrm>
            <a:off x="6841853"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48" name="Text Placeholder 2">
            <a:extLst>
              <a:ext uri="{FF2B5EF4-FFF2-40B4-BE49-F238E27FC236}">
                <a16:creationId xmlns:a16="http://schemas.microsoft.com/office/drawing/2014/main" id="{D1C2E707-78B6-51F1-8B2D-EA2147D58C21}"/>
              </a:ext>
            </a:extLst>
          </p:cNvPr>
          <p:cNvSpPr>
            <a:spLocks noGrp="1"/>
          </p:cNvSpPr>
          <p:nvPr>
            <p:ph type="body" idx="38"/>
          </p:nvPr>
        </p:nvSpPr>
        <p:spPr>
          <a:xfrm>
            <a:off x="6718409" y="5477256"/>
            <a:ext cx="1856232"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4" name="Text Placeholder 2">
            <a:extLst>
              <a:ext uri="{FF2B5EF4-FFF2-40B4-BE49-F238E27FC236}">
                <a16:creationId xmlns:a16="http://schemas.microsoft.com/office/drawing/2014/main" id="{9E91D85A-CBAB-980E-5BD9-3BCF8CEAC7EA}"/>
              </a:ext>
            </a:extLst>
          </p:cNvPr>
          <p:cNvSpPr>
            <a:spLocks noGrp="1"/>
          </p:cNvSpPr>
          <p:nvPr>
            <p:ph type="body" idx="34"/>
          </p:nvPr>
        </p:nvSpPr>
        <p:spPr>
          <a:xfrm>
            <a:off x="6800705" y="576072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685057" y="1261872"/>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75329" y="2889504"/>
            <a:ext cx="1828800"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643909" y="315468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0" name="Picture Placeholder 31">
            <a:extLst>
              <a:ext uri="{FF2B5EF4-FFF2-40B4-BE49-F238E27FC236}">
                <a16:creationId xmlns:a16="http://schemas.microsoft.com/office/drawing/2014/main" id="{5993608C-B818-3AD4-B4D3-28D2DF627D0D}"/>
              </a:ext>
            </a:extLst>
          </p:cNvPr>
          <p:cNvSpPr>
            <a:spLocks noGrp="1"/>
          </p:cNvSpPr>
          <p:nvPr>
            <p:ph type="pic" sz="quarter" idx="30"/>
          </p:nvPr>
        </p:nvSpPr>
        <p:spPr>
          <a:xfrm>
            <a:off x="9685057" y="3877056"/>
            <a:ext cx="1609344" cy="1609344"/>
          </a:xfrm>
          <a:solidFill>
            <a:schemeClr val="tx2">
              <a:lumMod val="60000"/>
              <a:lumOff val="40000"/>
            </a:schemeClr>
          </a:solidFill>
          <a:ln w="15875">
            <a:solidFill>
              <a:schemeClr val="bg1"/>
            </a:solidFill>
          </a:ln>
        </p:spPr>
        <p:txBody>
          <a:bodyPr rtlCol="0" anchor="ctr"/>
          <a:lstStyle>
            <a:lvl1pPr marL="0" indent="0" algn="ctr">
              <a:buNone/>
              <a:defRPr lang="en-GB" sz="1200"/>
            </a:lvl1pPr>
          </a:lstStyle>
          <a:p>
            <a:pPr rtl="0"/>
            <a:r>
              <a:rPr lang="en-US"/>
              <a:t>Click icon to add picture</a:t>
            </a:r>
            <a:endParaRPr lang="en-GB" dirty="0"/>
          </a:p>
        </p:txBody>
      </p:sp>
      <p:sp>
        <p:nvSpPr>
          <p:cNvPr id="46" name="Text Placeholder 4">
            <a:extLst>
              <a:ext uri="{FF2B5EF4-FFF2-40B4-BE49-F238E27FC236}">
                <a16:creationId xmlns:a16="http://schemas.microsoft.com/office/drawing/2014/main" id="{0E307E95-A0E7-5F5C-DFF3-F33EF29FFC32}"/>
              </a:ext>
            </a:extLst>
          </p:cNvPr>
          <p:cNvSpPr>
            <a:spLocks noGrp="1"/>
          </p:cNvSpPr>
          <p:nvPr>
            <p:ph type="body" sz="quarter" idx="36"/>
          </p:nvPr>
        </p:nvSpPr>
        <p:spPr>
          <a:xfrm>
            <a:off x="9561613" y="5477256"/>
            <a:ext cx="1856232" cy="310896"/>
          </a:xfrm>
        </p:spPr>
        <p:txBody>
          <a:bodyPr lIns="0" rIns="0" rtlCol="0" anchor="ctr"/>
          <a:lstStyle>
            <a:lvl1pPr marL="0" indent="0" algn="ctr">
              <a:lnSpc>
                <a:spcPct val="100000"/>
              </a:lnSpc>
              <a:spcBef>
                <a:spcPts val="0"/>
              </a:spcBef>
              <a:buNone/>
              <a:defRPr lang="en-GB" sz="1400" b="0">
                <a:solidFill>
                  <a:schemeClr val="accent1"/>
                </a:solidFill>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2" name="Text Placeholder 4">
            <a:extLst>
              <a:ext uri="{FF2B5EF4-FFF2-40B4-BE49-F238E27FC236}">
                <a16:creationId xmlns:a16="http://schemas.microsoft.com/office/drawing/2014/main" id="{93D6B271-D0F0-7CDA-BE9D-BD03B6C47BAB}"/>
              </a:ext>
            </a:extLst>
          </p:cNvPr>
          <p:cNvSpPr>
            <a:spLocks noGrp="1"/>
          </p:cNvSpPr>
          <p:nvPr>
            <p:ph type="body" sz="quarter" idx="32"/>
          </p:nvPr>
        </p:nvSpPr>
        <p:spPr>
          <a:xfrm>
            <a:off x="9643909" y="5760720"/>
            <a:ext cx="1691640" cy="466344"/>
          </a:xfrm>
          <a:solidFill>
            <a:schemeClr val="accent2"/>
          </a:solidFill>
        </p:spPr>
        <p:txBody>
          <a:bodyPr lIns="0" rIns="0" rtlCol="0" anchor="t"/>
          <a:lstStyle>
            <a:lvl1pPr marL="0" indent="0" algn="ctr">
              <a:lnSpc>
                <a:spcPct val="100000"/>
              </a:lnSpc>
              <a:spcBef>
                <a:spcPts val="0"/>
              </a:spcBef>
              <a:buNone/>
              <a:defRPr lang="en-GB" sz="1200" b="0">
                <a:solidFill>
                  <a:schemeClr val="accent1"/>
                </a:solidFill>
                <a:latin typeface="+mn-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accent1"/>
                </a:solidFill>
              </a:defRPr>
            </a:lvl1pPr>
          </a:lstStyle>
          <a:p>
            <a:pPr rtl="0"/>
            <a:fld id="{84D792B7-0397-C047-AE12-1A03F7E3DC83}" type="slidenum">
              <a:rPr lang="en-GB" smtClean="0"/>
              <a:pPr/>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en-GB">
                <a:solidFill>
                  <a:schemeClr val="accent1"/>
                </a:solidFill>
              </a:defRPr>
            </a:lvl1pPr>
          </a:lstStyle>
          <a:p>
            <a:pPr rtl="0"/>
            <a:r>
              <a:rPr lang="en-GB"/>
              <a:t>presentation title</a:t>
            </a:r>
            <a:endParaRPr lang="en-GB"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en-GB">
                <a:solidFill>
                  <a:schemeClr val="accent1"/>
                </a:solidFill>
              </a:defRPr>
            </a:lvl1pPr>
          </a:lstStyle>
          <a:p>
            <a:pPr rtl="0"/>
            <a:r>
              <a:rPr lang="en-GB"/>
              <a:t>20XX</a:t>
            </a:r>
            <a:endParaRPr lang="en-GB" dirty="0"/>
          </a:p>
        </p:txBody>
      </p:sp>
      <p:cxnSp>
        <p:nvCxnSpPr>
          <p:cNvPr id="7" name="Straight Connector 6">
            <a:extLst>
              <a:ext uri="{FF2B5EF4-FFF2-40B4-BE49-F238E27FC236}">
                <a16:creationId xmlns:a16="http://schemas.microsoft.com/office/drawing/2014/main" id="{BB211C01-E0D3-34B5-C635-7ED6C7C89E9C}"/>
              </a:ext>
            </a:extLst>
          </p:cNvPr>
          <p:cNvCxnSpPr>
            <a:cxnSpLocks/>
          </p:cNvCxnSpPr>
          <p:nvPr userDrawn="1"/>
        </p:nvCxnSpPr>
        <p:spPr>
          <a:xfrm>
            <a:off x="0" y="330022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4CCE68-630E-A4CE-AF43-3FB81EADDF21}"/>
              </a:ext>
            </a:extLst>
          </p:cNvPr>
          <p:cNvCxnSpPr>
            <a:cxnSpLocks/>
          </p:cNvCxnSpPr>
          <p:nvPr userDrawn="1"/>
        </p:nvCxnSpPr>
        <p:spPr>
          <a:xfrm>
            <a:off x="398366" y="1042465"/>
            <a:ext cx="1139526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0AA902-F568-9A37-2C1B-1E3659DBE780}"/>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4CF9AA-8029-6D34-457C-9FC583E8DFD4}"/>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CAFEB8-8359-AC67-8760-CFF0FC604D80}"/>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E393C7-F0CA-6CFE-7A57-82D059DF9D96}"/>
              </a:ext>
            </a:extLst>
          </p:cNvPr>
          <p:cNvCxnSpPr>
            <a:cxnSpLocks/>
          </p:cNvCxnSpPr>
          <p:nvPr userDrawn="1"/>
        </p:nvCxnSpPr>
        <p:spPr>
          <a:xfrm>
            <a:off x="0" y="5915157"/>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941832" y="1005840"/>
            <a:ext cx="7187184" cy="4251960"/>
          </a:xfrm>
        </p:spPr>
        <p:txBody>
          <a:bodyPr rtlCol="0" anchor="b"/>
          <a:lstStyle>
            <a:lvl1pPr>
              <a:lnSpc>
                <a:spcPct val="100000"/>
              </a:lnSpc>
              <a:defRPr lang="en-GB" sz="5400"/>
            </a:lvl1pPr>
          </a:lstStyle>
          <a:p>
            <a:pPr rtl="0"/>
            <a:r>
              <a:rPr lang="en-US"/>
              <a:t>Click to edit Master title style</a:t>
            </a:r>
            <a:endParaRPr lang="en-GB"/>
          </a:p>
        </p:txBody>
      </p:sp>
      <p:sp>
        <p:nvSpPr>
          <p:cNvPr id="19" name="Subtitle 2">
            <a:extLst>
              <a:ext uri="{FF2B5EF4-FFF2-40B4-BE49-F238E27FC236}">
                <a16:creationId xmlns:a16="http://schemas.microsoft.com/office/drawing/2014/main" id="{BE3754CA-7CD5-66C6-9A94-42B6D2AEC1C0}"/>
              </a:ext>
            </a:extLst>
          </p:cNvPr>
          <p:cNvSpPr>
            <a:spLocks noGrp="1"/>
          </p:cNvSpPr>
          <p:nvPr>
            <p:ph type="subTitle" idx="1"/>
          </p:nvPr>
        </p:nvSpPr>
        <p:spPr>
          <a:xfrm>
            <a:off x="941832" y="5312664"/>
            <a:ext cx="2889504" cy="365760"/>
          </a:xfrm>
          <a:solidFill>
            <a:schemeClr val="accent3"/>
          </a:solidFill>
        </p:spPr>
        <p:txBody>
          <a:bodyPr rtlCol="0">
            <a:noAutofit/>
          </a:bodyPr>
          <a:lstStyle>
            <a:lvl1pPr marL="0" indent="0" algn="l">
              <a:buNone/>
              <a:defRPr lang="en-GB" sz="1800">
                <a:solidFill>
                  <a:schemeClr val="tx1"/>
                </a:solidFill>
                <a:latin typeface="Gill Sans Nova Light" panose="020B0302020104020203" pitchFamily="34" charset="0"/>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23" name="Picture Placeholder 22">
            <a:extLst>
              <a:ext uri="{FF2B5EF4-FFF2-40B4-BE49-F238E27FC236}">
                <a16:creationId xmlns:a16="http://schemas.microsoft.com/office/drawing/2014/main" id="{47150B01-E47B-1FE6-D289-46641618F640}"/>
              </a:ext>
            </a:extLst>
          </p:cNvPr>
          <p:cNvSpPr>
            <a:spLocks noGrp="1"/>
          </p:cNvSpPr>
          <p:nvPr>
            <p:ph type="pic" sz="quarter" idx="13"/>
          </p:nvPr>
        </p:nvSpPr>
        <p:spPr>
          <a:xfrm>
            <a:off x="8937714" y="1028362"/>
            <a:ext cx="2451100" cy="4800597"/>
          </a:xfrm>
          <a:ln w="15875">
            <a:solidFill>
              <a:schemeClr val="tx1"/>
            </a:solidFill>
          </a:ln>
        </p:spPr>
        <p:txBody>
          <a:bodyPr rtlCol="0" anchor="ctr"/>
          <a:lstStyle>
            <a:lvl1pPr marL="0" indent="0" algn="ctr">
              <a:buNone/>
              <a:defRPr lang="en-GB" sz="1800"/>
            </a:lvl1pPr>
          </a:lstStyle>
          <a:p>
            <a:pPr rtl="0"/>
            <a:r>
              <a:rPr lang="en-US"/>
              <a:t>Click icon to add picture</a:t>
            </a:r>
            <a:endParaRPr lang="en-GB"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lvl1pPr>
              <a:defRPr lang="en-GB">
                <a:solidFill>
                  <a:schemeClr val="tx1"/>
                </a:solidFill>
              </a:defRPr>
            </a:lvl1pPr>
          </a:lstStyle>
          <a:p>
            <a:pPr rtl="0"/>
            <a:fld id="{84D792B7-0397-C047-AE12-1A03F7E3DC83}" type="slidenum">
              <a:rPr lang="en-GB" smtClean="0"/>
              <a:pPr/>
              <a:t>‹#›</a:t>
            </a:fld>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lvl1pPr>
              <a:defRPr lang="en-GB">
                <a:solidFill>
                  <a:schemeClr val="tx1"/>
                </a:solidFill>
              </a:defRPr>
            </a:lvl1pPr>
          </a:lstStyle>
          <a:p>
            <a:pPr rtl="0"/>
            <a:r>
              <a:rPr lang="en-GB"/>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lvl1pPr>
              <a:defRPr lang="en-GB">
                <a:solidFill>
                  <a:schemeClr val="tx1"/>
                </a:solidFill>
              </a:defRPr>
            </a:lvl1pPr>
          </a:lstStyle>
          <a:p>
            <a:pPr rtl="0"/>
            <a:r>
              <a:rPr lang="en-GB"/>
              <a:t>20XX</a:t>
            </a:r>
            <a:endParaRPr lang="en-GB" dirty="0"/>
          </a:p>
        </p:txBody>
      </p:sp>
      <p:cxnSp>
        <p:nvCxnSpPr>
          <p:cNvPr id="8" name="Straight Connector 7">
            <a:extLst>
              <a:ext uri="{FF2B5EF4-FFF2-40B4-BE49-F238E27FC236}">
                <a16:creationId xmlns:a16="http://schemas.microsoft.com/office/drawing/2014/main" id="{52C5A325-67B4-EB21-61D9-11A62C1149D0}"/>
              </a:ext>
            </a:extLst>
          </p:cNvPr>
          <p:cNvCxnSpPr>
            <a:cxnSpLocks/>
          </p:cNvCxnSpPr>
          <p:nvPr userDrawn="1"/>
        </p:nvCxnSpPr>
        <p:spPr>
          <a:xfrm>
            <a:off x="0" y="395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66DF71-8DDC-0AE8-6067-6C8BDF66AEE6}"/>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53E1C8-4CA4-75B1-C371-4A379986E7A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4A3361-4A2D-2ED2-946A-46EA9B3FCC96}"/>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A1A3AD-F519-2787-F127-4698F8E5CA39}"/>
              </a:ext>
            </a:extLst>
          </p:cNvPr>
          <p:cNvCxnSpPr>
            <a:cxnSpLocks/>
          </p:cNvCxnSpPr>
          <p:nvPr userDrawn="1"/>
        </p:nvCxnSpPr>
        <p:spPr>
          <a:xfrm>
            <a:off x="0" y="5516519"/>
            <a:ext cx="914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5322AF-E7A0-773B-0886-72337FA4AC8E}"/>
              </a:ext>
            </a:extLst>
          </p:cNvPr>
          <p:cNvCxnSpPr>
            <a:cxnSpLocks/>
            <a:stCxn id="19" idx="3"/>
          </p:cNvCxnSpPr>
          <p:nvPr userDrawn="1"/>
        </p:nvCxnSpPr>
        <p:spPr>
          <a:xfrm>
            <a:off x="3831336" y="5495544"/>
            <a:ext cx="8360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4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content">
    <p:bg>
      <p:bgPr>
        <a:solidFill>
          <a:schemeClr val="accent1"/>
        </a:solidFill>
        <a:effectLst/>
      </p:bgPr>
    </p:bg>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5CCC7076-FFA4-750E-431A-0BE2B1B6F2EB}"/>
              </a:ext>
            </a:extLst>
          </p:cNvPr>
          <p:cNvSpPr>
            <a:spLocks noGrp="1"/>
          </p:cNvSpPr>
          <p:nvPr>
            <p:ph type="pic" sz="quarter" idx="20"/>
          </p:nvPr>
        </p:nvSpPr>
        <p:spPr>
          <a:xfrm>
            <a:off x="547796" y="1652080"/>
            <a:ext cx="4406901" cy="3124681"/>
          </a:xfrm>
          <a:ln w="15875">
            <a:solidFill>
              <a:schemeClr val="tx1"/>
            </a:solidFill>
          </a:ln>
        </p:spPr>
        <p:txBody>
          <a:bodyPr rtlCol="0" anchor="ctr"/>
          <a:lstStyle>
            <a:lvl1pPr marL="0" indent="0" algn="ctr">
              <a:buNone/>
              <a:defRPr lang="en-GB" sz="1800"/>
            </a:lvl1pPr>
          </a:lstStyle>
          <a:p>
            <a:pPr rtl="0"/>
            <a:r>
              <a:rPr lang="en-US"/>
              <a:t>Click icon to add picture</a:t>
            </a:r>
            <a:endParaRPr lang="en-GB" dirty="0"/>
          </a:p>
        </p:txBody>
      </p:sp>
      <p:cxnSp>
        <p:nvCxnSpPr>
          <p:cNvPr id="9" name="Straight Connector 8">
            <a:extLst>
              <a:ext uri="{FF2B5EF4-FFF2-40B4-BE49-F238E27FC236}">
                <a16:creationId xmlns:a16="http://schemas.microsoft.com/office/drawing/2014/main" id="{EBF410FA-6919-A95F-E465-F3650BC704A5}"/>
              </a:ext>
            </a:extLst>
          </p:cNvPr>
          <p:cNvCxnSpPr>
            <a:cxnSpLocks/>
          </p:cNvCxnSpPr>
          <p:nvPr userDrawn="1"/>
        </p:nvCxnSpPr>
        <p:spPr>
          <a:xfrm>
            <a:off x="0" y="103730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6D016C-FD2C-0B4B-A727-8A7CAF4A9846}"/>
              </a:ext>
            </a:extLst>
          </p:cNvPr>
          <p:cNvCxnSpPr>
            <a:cxnSpLocks/>
          </p:cNvCxnSpPr>
          <p:nvPr userDrawn="1"/>
        </p:nvCxnSpPr>
        <p:spPr>
          <a:xfrm flipV="1">
            <a:off x="5476731" y="1037308"/>
            <a:ext cx="0" cy="54021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AA6A48-79F7-A000-AA19-3EB390EBAFAF}"/>
              </a:ext>
            </a:extLst>
          </p:cNvPr>
          <p:cNvCxnSpPr>
            <a:cxnSpLocks/>
          </p:cNvCxnSpPr>
          <p:nvPr userDrawn="1"/>
        </p:nvCxnSpPr>
        <p:spPr>
          <a:xfrm>
            <a:off x="5476731" y="3833413"/>
            <a:ext cx="67152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2FB9E0-941D-A849-6C69-C8A3BDD784D2}"/>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467868" y="54864"/>
            <a:ext cx="11256264" cy="969264"/>
          </a:xfrm>
        </p:spPr>
        <p:txBody>
          <a:bodyPr rtlCol="0"/>
          <a:lstStyle>
            <a:lvl1pPr algn="ctr">
              <a:defRPr lang="en-GB"/>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023483" y="1802860"/>
            <a:ext cx="2843784" cy="1827340"/>
          </a:xfrm>
        </p:spPr>
        <p:txBody>
          <a:bodyPr rtlCol="0"/>
          <a:lstStyle>
            <a:lvl1pPr marL="0" indent="0">
              <a:lnSpc>
                <a:spcPct val="100000"/>
              </a:lnSpc>
              <a:spcBef>
                <a:spcPts val="0"/>
              </a:spcBef>
              <a:buNone/>
              <a:defRPr lang="en-GB" sz="1800"/>
            </a:lvl1pPr>
          </a:lstStyle>
          <a:p>
            <a:pPr lvl="0" rtl="0"/>
            <a:r>
              <a:rPr lang="en-US"/>
              <a:t>Click to edit Master text styles</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rtlCol="0"/>
          <a:lstStyle>
            <a:defPPr>
              <a:defRPr lang="en-GB"/>
            </a:defPPr>
          </a:lstStyle>
          <a:p>
            <a:pPr rtl="0"/>
            <a:r>
              <a:rPr lang="en-GB"/>
              <a:t>20XX</a:t>
            </a:r>
            <a:endParaRPr lang="en-GB"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rtlCol="0"/>
          <a:lstStyle>
            <a:defPPr>
              <a:defRPr lang="en-GB"/>
            </a:defPPr>
          </a:lstStyle>
          <a:p>
            <a:pPr rtl="0"/>
            <a:r>
              <a:rPr lang="en-GB"/>
              <a:t>presentation title</a:t>
            </a:r>
            <a:endParaRPr lang="en-GB"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rtlCol="0"/>
          <a:lstStyle>
            <a:defPPr>
              <a:defRPr lang="en-GB"/>
            </a:defPPr>
          </a:lstStyle>
          <a:p>
            <a:pPr rtl="0"/>
            <a:fld id="{84D792B7-0397-C047-AE12-1A03F7E3DC83}" type="slidenum">
              <a:rPr lang="en-GB" smtClean="0"/>
              <a:t>‹#›</a:t>
            </a:fld>
            <a:endParaRPr lang="en-GB" dirty="0"/>
          </a:p>
        </p:txBody>
      </p:sp>
      <p:sp>
        <p:nvSpPr>
          <p:cNvPr id="29" name="Content Placeholder 2">
            <a:extLst>
              <a:ext uri="{FF2B5EF4-FFF2-40B4-BE49-F238E27FC236}">
                <a16:creationId xmlns:a16="http://schemas.microsoft.com/office/drawing/2014/main" id="{F9E7CC0C-0A82-6C16-C499-CE38E6A5E1A6}"/>
              </a:ext>
            </a:extLst>
          </p:cNvPr>
          <p:cNvSpPr>
            <a:spLocks noGrp="1"/>
          </p:cNvSpPr>
          <p:nvPr>
            <p:ph idx="13"/>
          </p:nvPr>
        </p:nvSpPr>
        <p:spPr>
          <a:xfrm>
            <a:off x="5634474" y="1802860"/>
            <a:ext cx="2843784" cy="1827340"/>
          </a:xfrm>
        </p:spPr>
        <p:txBody>
          <a:bodyPr rtlCol="0"/>
          <a:lstStyle>
            <a:lvl1pPr marL="0" indent="0">
              <a:lnSpc>
                <a:spcPct val="100000"/>
              </a:lnSpc>
              <a:spcBef>
                <a:spcPts val="0"/>
              </a:spcBef>
              <a:buNone/>
              <a:defRPr lang="en-GB" sz="1800"/>
            </a:lvl1pPr>
          </a:lstStyle>
          <a:p>
            <a:pPr lvl="0" rtl="0"/>
            <a:r>
              <a:rPr lang="en-US"/>
              <a:t>Click to edit Master text styles</a:t>
            </a:r>
          </a:p>
        </p:txBody>
      </p:sp>
      <p:sp>
        <p:nvSpPr>
          <p:cNvPr id="31" name="Text Placeholder 30">
            <a:extLst>
              <a:ext uri="{FF2B5EF4-FFF2-40B4-BE49-F238E27FC236}">
                <a16:creationId xmlns:a16="http://schemas.microsoft.com/office/drawing/2014/main" id="{57CEC54D-1FD6-3F78-8B9D-D145F9B1C3F3}"/>
              </a:ext>
            </a:extLst>
          </p:cNvPr>
          <p:cNvSpPr>
            <a:spLocks noGrp="1"/>
          </p:cNvSpPr>
          <p:nvPr>
            <p:ph type="body" sz="quarter" idx="14"/>
          </p:nvPr>
        </p:nvSpPr>
        <p:spPr>
          <a:xfrm>
            <a:off x="5634474" y="1279472"/>
            <a:ext cx="2843784" cy="466344"/>
          </a:xfrm>
        </p:spPr>
        <p:txBody>
          <a:bodyPr rtlCol="0"/>
          <a:lstStyle>
            <a:lvl1pPr marL="0" indent="0">
              <a:lnSpc>
                <a:spcPct val="100000"/>
              </a:lnSpc>
              <a:spcBef>
                <a:spcPts val="0"/>
              </a:spcBef>
              <a:buNone/>
              <a:defRPr lang="en-GB" sz="2400">
                <a:latin typeface="+mj-lt"/>
              </a:defRPr>
            </a:lvl1pPr>
          </a:lstStyle>
          <a:p>
            <a:pPr lvl="0" rtl="0"/>
            <a:r>
              <a:rPr lang="en-US"/>
              <a:t>Click to edit Master text styles</a:t>
            </a:r>
          </a:p>
        </p:txBody>
      </p:sp>
      <p:sp>
        <p:nvSpPr>
          <p:cNvPr id="32" name="Text Placeholder 30">
            <a:extLst>
              <a:ext uri="{FF2B5EF4-FFF2-40B4-BE49-F238E27FC236}">
                <a16:creationId xmlns:a16="http://schemas.microsoft.com/office/drawing/2014/main" id="{A61EC6ED-86B0-89B9-F4F3-A17A7F150D11}"/>
              </a:ext>
            </a:extLst>
          </p:cNvPr>
          <p:cNvSpPr>
            <a:spLocks noGrp="1"/>
          </p:cNvSpPr>
          <p:nvPr>
            <p:ph type="body" sz="quarter" idx="15"/>
          </p:nvPr>
        </p:nvSpPr>
        <p:spPr>
          <a:xfrm>
            <a:off x="9023483" y="1278001"/>
            <a:ext cx="2843784" cy="466344"/>
          </a:xfrm>
        </p:spPr>
        <p:txBody>
          <a:bodyPr rtlCol="0"/>
          <a:lstStyle>
            <a:lvl1pPr marL="0" indent="0">
              <a:lnSpc>
                <a:spcPct val="100000"/>
              </a:lnSpc>
              <a:spcBef>
                <a:spcPts val="0"/>
              </a:spcBef>
              <a:buNone/>
              <a:defRPr lang="en-GB" sz="2400">
                <a:latin typeface="+mj-lt"/>
              </a:defRPr>
            </a:lvl1pPr>
          </a:lstStyle>
          <a:p>
            <a:pPr lvl="0" rtl="0"/>
            <a:r>
              <a:rPr lang="en-US"/>
              <a:t>Click to edit Master text styles</a:t>
            </a:r>
          </a:p>
        </p:txBody>
      </p:sp>
      <p:sp>
        <p:nvSpPr>
          <p:cNvPr id="33" name="Content Placeholder 2">
            <a:extLst>
              <a:ext uri="{FF2B5EF4-FFF2-40B4-BE49-F238E27FC236}">
                <a16:creationId xmlns:a16="http://schemas.microsoft.com/office/drawing/2014/main" id="{3D51AA82-3529-805D-5461-E1C5DC523EBF}"/>
              </a:ext>
            </a:extLst>
          </p:cNvPr>
          <p:cNvSpPr>
            <a:spLocks noGrp="1"/>
          </p:cNvSpPr>
          <p:nvPr>
            <p:ph idx="16"/>
          </p:nvPr>
        </p:nvSpPr>
        <p:spPr>
          <a:xfrm>
            <a:off x="9023483" y="4599432"/>
            <a:ext cx="2843784" cy="1645950"/>
          </a:xfrm>
        </p:spPr>
        <p:txBody>
          <a:bodyPr rtlCol="0"/>
          <a:lstStyle>
            <a:lvl1pPr marL="0" indent="0">
              <a:lnSpc>
                <a:spcPct val="100000"/>
              </a:lnSpc>
              <a:spcBef>
                <a:spcPts val="0"/>
              </a:spcBef>
              <a:buNone/>
              <a:defRPr lang="en-GB" sz="1800"/>
            </a:lvl1pPr>
          </a:lstStyle>
          <a:p>
            <a:pPr lvl="0" rtl="0"/>
            <a:r>
              <a:rPr lang="en-US"/>
              <a:t>Click to edit Master text styles</a:t>
            </a:r>
          </a:p>
        </p:txBody>
      </p:sp>
      <p:sp>
        <p:nvSpPr>
          <p:cNvPr id="34" name="Content Placeholder 2">
            <a:extLst>
              <a:ext uri="{FF2B5EF4-FFF2-40B4-BE49-F238E27FC236}">
                <a16:creationId xmlns:a16="http://schemas.microsoft.com/office/drawing/2014/main" id="{52A58E13-B509-86DD-D9FA-FE6B76B706CE}"/>
              </a:ext>
            </a:extLst>
          </p:cNvPr>
          <p:cNvSpPr>
            <a:spLocks noGrp="1"/>
          </p:cNvSpPr>
          <p:nvPr>
            <p:ph idx="17"/>
          </p:nvPr>
        </p:nvSpPr>
        <p:spPr>
          <a:xfrm>
            <a:off x="5634474" y="4599432"/>
            <a:ext cx="2843784" cy="1645950"/>
          </a:xfrm>
        </p:spPr>
        <p:txBody>
          <a:bodyPr rtlCol="0"/>
          <a:lstStyle>
            <a:lvl1pPr marL="0" indent="0">
              <a:lnSpc>
                <a:spcPct val="100000"/>
              </a:lnSpc>
              <a:spcBef>
                <a:spcPts val="0"/>
              </a:spcBef>
              <a:buNone/>
              <a:defRPr lang="en-GB" sz="1800"/>
            </a:lvl1pPr>
          </a:lstStyle>
          <a:p>
            <a:pPr lvl="0" rtl="0"/>
            <a:r>
              <a:rPr lang="en-US"/>
              <a:t>Click to edit Master text styles</a:t>
            </a:r>
          </a:p>
        </p:txBody>
      </p:sp>
      <p:sp>
        <p:nvSpPr>
          <p:cNvPr id="35" name="Text Placeholder 30">
            <a:extLst>
              <a:ext uri="{FF2B5EF4-FFF2-40B4-BE49-F238E27FC236}">
                <a16:creationId xmlns:a16="http://schemas.microsoft.com/office/drawing/2014/main" id="{D3275BA4-1A29-81A8-890F-A2019D6AD1A2}"/>
              </a:ext>
            </a:extLst>
          </p:cNvPr>
          <p:cNvSpPr>
            <a:spLocks noGrp="1"/>
          </p:cNvSpPr>
          <p:nvPr>
            <p:ph type="body" sz="quarter" idx="18"/>
          </p:nvPr>
        </p:nvSpPr>
        <p:spPr>
          <a:xfrm>
            <a:off x="5634474" y="4078224"/>
            <a:ext cx="2843784" cy="466344"/>
          </a:xfrm>
        </p:spPr>
        <p:txBody>
          <a:bodyPr rtlCol="0"/>
          <a:lstStyle>
            <a:lvl1pPr marL="0" indent="0">
              <a:lnSpc>
                <a:spcPct val="100000"/>
              </a:lnSpc>
              <a:spcBef>
                <a:spcPts val="0"/>
              </a:spcBef>
              <a:buNone/>
              <a:defRPr lang="en-GB" sz="2400">
                <a:latin typeface="+mj-lt"/>
              </a:defRPr>
            </a:lvl1pPr>
          </a:lstStyle>
          <a:p>
            <a:pPr lvl="0" rtl="0"/>
            <a:r>
              <a:rPr lang="en-US"/>
              <a:t>Click to edit Master text styles</a:t>
            </a:r>
          </a:p>
        </p:txBody>
      </p:sp>
      <p:sp>
        <p:nvSpPr>
          <p:cNvPr id="36" name="Text Placeholder 30">
            <a:extLst>
              <a:ext uri="{FF2B5EF4-FFF2-40B4-BE49-F238E27FC236}">
                <a16:creationId xmlns:a16="http://schemas.microsoft.com/office/drawing/2014/main" id="{97742C31-A952-F092-74D6-5D432DBE4955}"/>
              </a:ext>
            </a:extLst>
          </p:cNvPr>
          <p:cNvSpPr>
            <a:spLocks noGrp="1"/>
          </p:cNvSpPr>
          <p:nvPr>
            <p:ph type="body" sz="quarter" idx="19"/>
          </p:nvPr>
        </p:nvSpPr>
        <p:spPr>
          <a:xfrm>
            <a:off x="9023483" y="4078224"/>
            <a:ext cx="2843784" cy="466344"/>
          </a:xfrm>
        </p:spPr>
        <p:txBody>
          <a:bodyPr rtlCol="0"/>
          <a:lstStyle>
            <a:lvl1pPr marL="0" indent="0">
              <a:lnSpc>
                <a:spcPct val="100000"/>
              </a:lnSpc>
              <a:spcBef>
                <a:spcPts val="0"/>
              </a:spcBef>
              <a:buNone/>
              <a:defRPr lang="en-GB" sz="2400">
                <a:latin typeface="+mj-lt"/>
              </a:defRPr>
            </a:lvl1pPr>
          </a:lstStyle>
          <a:p>
            <a:pPr lvl="0" rtl="0"/>
            <a:r>
              <a:rPr lang="en-US"/>
              <a:t>Click to edit Master text styles</a:t>
            </a:r>
          </a:p>
        </p:txBody>
      </p:sp>
      <p:sp>
        <p:nvSpPr>
          <p:cNvPr id="41" name="Content Placeholder 2">
            <a:extLst>
              <a:ext uri="{FF2B5EF4-FFF2-40B4-BE49-F238E27FC236}">
                <a16:creationId xmlns:a16="http://schemas.microsoft.com/office/drawing/2014/main" id="{1AF03A42-3FAC-6EF4-3C19-01EADE20F3D9}"/>
              </a:ext>
            </a:extLst>
          </p:cNvPr>
          <p:cNvSpPr>
            <a:spLocks noGrp="1"/>
          </p:cNvSpPr>
          <p:nvPr>
            <p:ph idx="21"/>
          </p:nvPr>
        </p:nvSpPr>
        <p:spPr>
          <a:xfrm>
            <a:off x="1207008" y="5788152"/>
            <a:ext cx="3858768" cy="532461"/>
          </a:xfrm>
        </p:spPr>
        <p:txBody>
          <a:bodyPr rtlCol="0"/>
          <a:lstStyle>
            <a:lvl1pPr marL="0" indent="0">
              <a:lnSpc>
                <a:spcPct val="100000"/>
              </a:lnSpc>
              <a:spcBef>
                <a:spcPts val="0"/>
              </a:spcBef>
              <a:buNone/>
              <a:defRPr lang="en-GB" sz="1800"/>
            </a:lvl1pPr>
          </a:lstStyle>
          <a:p>
            <a:pPr lvl="0" rtl="0"/>
            <a:r>
              <a:rPr lang="en-US"/>
              <a:t>Click to edit Master text styles</a:t>
            </a:r>
          </a:p>
        </p:txBody>
      </p:sp>
      <p:sp>
        <p:nvSpPr>
          <p:cNvPr id="42" name="Text Placeholder 30">
            <a:extLst>
              <a:ext uri="{FF2B5EF4-FFF2-40B4-BE49-F238E27FC236}">
                <a16:creationId xmlns:a16="http://schemas.microsoft.com/office/drawing/2014/main" id="{D4A2DF13-0ACD-F5E4-200D-EF0469F75D0D}"/>
              </a:ext>
            </a:extLst>
          </p:cNvPr>
          <p:cNvSpPr>
            <a:spLocks noGrp="1"/>
          </p:cNvSpPr>
          <p:nvPr>
            <p:ph type="body" sz="quarter" idx="22"/>
          </p:nvPr>
        </p:nvSpPr>
        <p:spPr>
          <a:xfrm>
            <a:off x="1207008" y="5266944"/>
            <a:ext cx="3858768" cy="466344"/>
          </a:xfrm>
        </p:spPr>
        <p:txBody>
          <a:bodyPr rtlCol="0"/>
          <a:lstStyle>
            <a:lvl1pPr marL="0" indent="0">
              <a:lnSpc>
                <a:spcPct val="100000"/>
              </a:lnSpc>
              <a:spcBef>
                <a:spcPts val="0"/>
              </a:spcBef>
              <a:buNone/>
              <a:defRPr lang="en-GB" sz="2400">
                <a:latin typeface="+mj-lt"/>
              </a:defRPr>
            </a:lvl1pPr>
          </a:lstStyle>
          <a:p>
            <a:pPr lvl="0" rtl="0"/>
            <a:r>
              <a:rPr lang="en-US"/>
              <a:t>Click to edit Master text styles</a:t>
            </a:r>
          </a:p>
        </p:txBody>
      </p:sp>
      <p:sp>
        <p:nvSpPr>
          <p:cNvPr id="44" name="Text Placeholder 43">
            <a:extLst>
              <a:ext uri="{FF2B5EF4-FFF2-40B4-BE49-F238E27FC236}">
                <a16:creationId xmlns:a16="http://schemas.microsoft.com/office/drawing/2014/main" id="{7B805FCC-6D7A-F1CC-3B04-A84A068DBB1F}"/>
              </a:ext>
            </a:extLst>
          </p:cNvPr>
          <p:cNvSpPr>
            <a:spLocks noGrp="1"/>
          </p:cNvSpPr>
          <p:nvPr>
            <p:ph type="body" sz="quarter" idx="23" hasCustomPrompt="1"/>
          </p:nvPr>
        </p:nvSpPr>
        <p:spPr>
          <a:xfrm>
            <a:off x="11695176" y="3310128"/>
            <a:ext cx="292608" cy="292608"/>
          </a:xfrm>
          <a:prstGeom prst="ellipse">
            <a:avLst/>
          </a:prstGeom>
          <a:ln w="15875">
            <a:solidFill>
              <a:schemeClr val="tx1"/>
            </a:solidFill>
          </a:ln>
        </p:spPr>
        <p:txBody>
          <a:bodyPr lIns="0" tIns="0" rIns="0" bIns="0" rtlCol="0" anchor="ctr"/>
          <a:lstStyle>
            <a:lvl1pPr marL="0" indent="0" algn="ctr">
              <a:buNone/>
              <a:defRPr lang="en-GB" sz="1600">
                <a:latin typeface="+mj-lt"/>
              </a:defRPr>
            </a:lvl1pPr>
          </a:lstStyle>
          <a:p>
            <a:pPr lvl="0" rtl="0"/>
            <a:r>
              <a:rPr lang="en-GB" dirty="0"/>
              <a:t>X</a:t>
            </a:r>
          </a:p>
        </p:txBody>
      </p:sp>
      <p:sp>
        <p:nvSpPr>
          <p:cNvPr id="45" name="Text Placeholder 43">
            <a:extLst>
              <a:ext uri="{FF2B5EF4-FFF2-40B4-BE49-F238E27FC236}">
                <a16:creationId xmlns:a16="http://schemas.microsoft.com/office/drawing/2014/main" id="{FEE3F2FF-41FC-A05B-F6EB-A97A7D1B0644}"/>
              </a:ext>
            </a:extLst>
          </p:cNvPr>
          <p:cNvSpPr>
            <a:spLocks noGrp="1"/>
          </p:cNvSpPr>
          <p:nvPr>
            <p:ph type="body" sz="quarter" idx="24" hasCustomPrompt="1"/>
          </p:nvPr>
        </p:nvSpPr>
        <p:spPr>
          <a:xfrm>
            <a:off x="11695176" y="5897880"/>
            <a:ext cx="292608" cy="292608"/>
          </a:xfrm>
          <a:prstGeom prst="ellipse">
            <a:avLst/>
          </a:prstGeom>
          <a:ln w="15875">
            <a:solidFill>
              <a:schemeClr val="tx1"/>
            </a:solidFill>
          </a:ln>
        </p:spPr>
        <p:txBody>
          <a:bodyPr lIns="0" tIns="0" rIns="0" bIns="0" rtlCol="0" anchor="ctr"/>
          <a:lstStyle>
            <a:lvl1pPr marL="0" indent="0" algn="ctr">
              <a:buNone/>
              <a:defRPr lang="en-GB" sz="1600">
                <a:latin typeface="+mj-lt"/>
              </a:defRPr>
            </a:lvl1pPr>
          </a:lstStyle>
          <a:p>
            <a:pPr lvl="0" rtl="0"/>
            <a:r>
              <a:rPr lang="en-GB"/>
              <a:t>X</a:t>
            </a:r>
          </a:p>
        </p:txBody>
      </p:sp>
      <p:sp>
        <p:nvSpPr>
          <p:cNvPr id="46" name="Text Placeholder 43">
            <a:extLst>
              <a:ext uri="{FF2B5EF4-FFF2-40B4-BE49-F238E27FC236}">
                <a16:creationId xmlns:a16="http://schemas.microsoft.com/office/drawing/2014/main" id="{271E6249-39AB-A674-474B-129F0FC28F0A}"/>
              </a:ext>
            </a:extLst>
          </p:cNvPr>
          <p:cNvSpPr>
            <a:spLocks noGrp="1"/>
          </p:cNvSpPr>
          <p:nvPr>
            <p:ph type="body" sz="quarter" idx="25" hasCustomPrompt="1"/>
          </p:nvPr>
        </p:nvSpPr>
        <p:spPr>
          <a:xfrm>
            <a:off x="8293608" y="3310128"/>
            <a:ext cx="292608" cy="292608"/>
          </a:xfrm>
          <a:prstGeom prst="ellipse">
            <a:avLst/>
          </a:prstGeom>
          <a:ln w="15875">
            <a:solidFill>
              <a:schemeClr val="tx1"/>
            </a:solidFill>
          </a:ln>
        </p:spPr>
        <p:txBody>
          <a:bodyPr lIns="0" tIns="0" rIns="0" bIns="0" rtlCol="0" anchor="ctr"/>
          <a:lstStyle>
            <a:lvl1pPr marL="0" indent="0" algn="ctr">
              <a:buNone/>
              <a:defRPr lang="en-GB" sz="1600">
                <a:latin typeface="+mj-lt"/>
              </a:defRPr>
            </a:lvl1pPr>
          </a:lstStyle>
          <a:p>
            <a:pPr lvl="0" rtl="0"/>
            <a:r>
              <a:rPr lang="en-GB"/>
              <a:t>X</a:t>
            </a:r>
          </a:p>
        </p:txBody>
      </p:sp>
      <p:sp>
        <p:nvSpPr>
          <p:cNvPr id="47" name="Text Placeholder 43">
            <a:extLst>
              <a:ext uri="{FF2B5EF4-FFF2-40B4-BE49-F238E27FC236}">
                <a16:creationId xmlns:a16="http://schemas.microsoft.com/office/drawing/2014/main" id="{1743218C-8B3C-DC33-5CD2-D82FA77A522E}"/>
              </a:ext>
            </a:extLst>
          </p:cNvPr>
          <p:cNvSpPr>
            <a:spLocks noGrp="1"/>
          </p:cNvSpPr>
          <p:nvPr>
            <p:ph type="body" sz="quarter" idx="26" hasCustomPrompt="1"/>
          </p:nvPr>
        </p:nvSpPr>
        <p:spPr>
          <a:xfrm>
            <a:off x="8293608" y="5897880"/>
            <a:ext cx="292608" cy="292608"/>
          </a:xfrm>
          <a:prstGeom prst="ellipse">
            <a:avLst/>
          </a:prstGeom>
          <a:ln w="15875">
            <a:solidFill>
              <a:schemeClr val="tx1"/>
            </a:solidFill>
          </a:ln>
        </p:spPr>
        <p:txBody>
          <a:bodyPr lIns="0" tIns="0" rIns="0" bIns="0" rtlCol="0" anchor="ctr"/>
          <a:lstStyle>
            <a:lvl1pPr marL="0" indent="0" algn="ctr">
              <a:buNone/>
              <a:defRPr lang="en-GB" sz="1600">
                <a:latin typeface="+mj-lt"/>
              </a:defRPr>
            </a:lvl1pPr>
          </a:lstStyle>
          <a:p>
            <a:pPr lvl="0" rtl="0"/>
            <a:r>
              <a:rPr lang="en-GB"/>
              <a:t>X</a:t>
            </a:r>
          </a:p>
        </p:txBody>
      </p:sp>
      <p:sp>
        <p:nvSpPr>
          <p:cNvPr id="48" name="Text Placeholder 43">
            <a:extLst>
              <a:ext uri="{FF2B5EF4-FFF2-40B4-BE49-F238E27FC236}">
                <a16:creationId xmlns:a16="http://schemas.microsoft.com/office/drawing/2014/main" id="{6018CAD3-E7B7-16B7-5631-0C3F7C38C530}"/>
              </a:ext>
            </a:extLst>
          </p:cNvPr>
          <p:cNvSpPr>
            <a:spLocks noGrp="1"/>
          </p:cNvSpPr>
          <p:nvPr>
            <p:ph type="body" sz="quarter" idx="27" hasCustomPrompt="1"/>
          </p:nvPr>
        </p:nvSpPr>
        <p:spPr>
          <a:xfrm>
            <a:off x="548640" y="5330952"/>
            <a:ext cx="512064" cy="512064"/>
          </a:xfrm>
          <a:prstGeom prst="ellipse">
            <a:avLst/>
          </a:prstGeom>
          <a:ln w="15875">
            <a:solidFill>
              <a:schemeClr val="tx1"/>
            </a:solidFill>
          </a:ln>
        </p:spPr>
        <p:txBody>
          <a:bodyPr lIns="0" tIns="0" rIns="0" bIns="0" rtlCol="0" anchor="ctr"/>
          <a:lstStyle>
            <a:lvl1pPr marL="0" indent="0" algn="ctr">
              <a:buNone/>
              <a:defRPr lang="en-GB" sz="1600">
                <a:latin typeface="+mj-lt"/>
              </a:defRPr>
            </a:lvl1pPr>
          </a:lstStyle>
          <a:p>
            <a:pPr lvl="0" rtl="0"/>
            <a:r>
              <a:rPr lang="en-GB"/>
              <a:t>X</a:t>
            </a:r>
          </a:p>
        </p:txBody>
      </p:sp>
    </p:spTree>
    <p:extLst>
      <p:ext uri="{BB962C8B-B14F-4D97-AF65-F5344CB8AC3E}">
        <p14:creationId xmlns:p14="http://schemas.microsoft.com/office/powerpoint/2010/main" val="65405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5AA5F-2C28-9886-0D00-5D18198ECEB4}"/>
              </a:ext>
            </a:extLst>
          </p:cNvPr>
          <p:cNvSpPr>
            <a:spLocks noGrp="1"/>
          </p:cNvSpPr>
          <p:nvPr>
            <p:ph type="dt" sz="half" idx="2"/>
          </p:nvPr>
        </p:nvSpPr>
        <p:spPr>
          <a:xfrm>
            <a:off x="10622471" y="6517634"/>
            <a:ext cx="950260" cy="274320"/>
          </a:xfrm>
          <a:prstGeom prst="rect">
            <a:avLst/>
          </a:prstGeom>
        </p:spPr>
        <p:txBody>
          <a:bodyPr vert="horz" lIns="91440" tIns="45720" rIns="91440" bIns="45720" rtlCol="0" anchor="ctr">
            <a:noAutofit/>
          </a:bodyPr>
          <a:lstStyle>
            <a:lvl1pPr algn="l">
              <a:defRPr lang="en-GB" sz="1200" spc="300" baseline="0">
                <a:solidFill>
                  <a:schemeClr val="tx1"/>
                </a:solidFill>
                <a:latin typeface="Gill Sans Nova Light" panose="020B0302020104020203" pitchFamily="34" charset="0"/>
              </a:defRPr>
            </a:lvl1pPr>
          </a:lstStyle>
          <a:p>
            <a:pPr rtl="0"/>
            <a:r>
              <a:rPr lang="en-GB"/>
              <a:t>20XX</a:t>
            </a:r>
            <a:endParaRPr lang="en-GB" dirty="0"/>
          </a:p>
        </p:txBody>
      </p:sp>
      <p:sp>
        <p:nvSpPr>
          <p:cNvPr id="2" name="Title Placeholder 1">
            <a:extLst>
              <a:ext uri="{FF2B5EF4-FFF2-40B4-BE49-F238E27FC236}">
                <a16:creationId xmlns:a16="http://schemas.microsoft.com/office/drawing/2014/main" id="{03922ECB-9F56-BDF6-8792-01F55B2EA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1B62B5B1-8D0B-68C6-B628-3FF8E5DCD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Slide Number Placeholder 5">
            <a:extLst>
              <a:ext uri="{FF2B5EF4-FFF2-40B4-BE49-F238E27FC236}">
                <a16:creationId xmlns:a16="http://schemas.microsoft.com/office/drawing/2014/main" id="{ABEF9CC0-D93B-C416-BCCE-87441F99C058}"/>
              </a:ext>
            </a:extLst>
          </p:cNvPr>
          <p:cNvSpPr>
            <a:spLocks noGrp="1"/>
          </p:cNvSpPr>
          <p:nvPr>
            <p:ph type="sldNum" sz="quarter" idx="4"/>
          </p:nvPr>
        </p:nvSpPr>
        <p:spPr>
          <a:xfrm>
            <a:off x="616640" y="6517634"/>
            <a:ext cx="950258" cy="274320"/>
          </a:xfrm>
          <a:prstGeom prst="rect">
            <a:avLst/>
          </a:prstGeom>
        </p:spPr>
        <p:txBody>
          <a:bodyPr vert="horz" lIns="91440" tIns="45720" rIns="91440" bIns="45720" rtlCol="0" anchor="ctr">
            <a:noAutofit/>
          </a:bodyPr>
          <a:lstStyle>
            <a:lvl1pPr algn="l">
              <a:defRPr lang="en-GB" sz="1200" spc="300" baseline="0">
                <a:solidFill>
                  <a:schemeClr val="tx1"/>
                </a:solidFill>
                <a:latin typeface="Gill Sans Nova Light" panose="020B0302020104020203" pitchFamily="34" charset="0"/>
              </a:defRPr>
            </a:lvl1pPr>
          </a:lstStyle>
          <a:p>
            <a:pPr rtl="0"/>
            <a:fld id="{84D792B7-0397-C047-AE12-1A03F7E3DC83}" type="slidenum">
              <a:rPr lang="en-GB" smtClean="0"/>
              <a:pPr/>
              <a:t>‹#›</a:t>
            </a:fld>
            <a:endParaRPr lang="en-GB" dirty="0"/>
          </a:p>
        </p:txBody>
      </p:sp>
      <p:sp>
        <p:nvSpPr>
          <p:cNvPr id="13" name="Footer Placeholder 4">
            <a:extLst>
              <a:ext uri="{FF2B5EF4-FFF2-40B4-BE49-F238E27FC236}">
                <a16:creationId xmlns:a16="http://schemas.microsoft.com/office/drawing/2014/main" id="{54253F60-8B31-6272-41B3-5C95D6A908C3}"/>
              </a:ext>
            </a:extLst>
          </p:cNvPr>
          <p:cNvSpPr>
            <a:spLocks noGrp="1"/>
          </p:cNvSpPr>
          <p:nvPr>
            <p:ph type="ftr" sz="quarter" idx="3"/>
          </p:nvPr>
        </p:nvSpPr>
        <p:spPr>
          <a:xfrm>
            <a:off x="4808250" y="6517634"/>
            <a:ext cx="2572870" cy="274320"/>
          </a:xfrm>
          <a:prstGeom prst="rect">
            <a:avLst/>
          </a:prstGeom>
        </p:spPr>
        <p:txBody>
          <a:bodyPr vert="horz" lIns="91440" tIns="45720" rIns="91440" bIns="45720" rtlCol="0" anchor="ctr">
            <a:noAutofit/>
          </a:bodyPr>
          <a:lstStyle>
            <a:lvl1pPr algn="ctr">
              <a:defRPr lang="en-GB" sz="1200" spc="300" baseline="0">
                <a:solidFill>
                  <a:schemeClr val="tx1"/>
                </a:solidFill>
                <a:latin typeface="Gill Sans Nova Light" panose="020B0302020104020203" pitchFamily="34" charset="0"/>
              </a:defRPr>
            </a:lvl1pPr>
          </a:lstStyle>
          <a:p>
            <a:pPr rtl="0"/>
            <a:r>
              <a:rPr lang="en-GB"/>
              <a:t>presentation title</a:t>
            </a:r>
            <a:endParaRPr lang="en-GB" dirty="0"/>
          </a:p>
        </p:txBody>
      </p:sp>
    </p:spTree>
    <p:extLst>
      <p:ext uri="{BB962C8B-B14F-4D97-AF65-F5344CB8AC3E}">
        <p14:creationId xmlns:p14="http://schemas.microsoft.com/office/powerpoint/2010/main" val="10532020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70" r:id="rId5"/>
    <p:sldLayoutId id="2147483668" r:id="rId6"/>
    <p:sldLayoutId id="2147483669" r:id="rId7"/>
    <p:sldLayoutId id="2147483667" r:id="rId8"/>
    <p:sldLayoutId id="2147483666" r:id="rId9"/>
    <p:sldLayoutId id="2147483665" r:id="rId10"/>
    <p:sldLayoutId id="2147483653" r:id="rId11"/>
    <p:sldLayoutId id="2147483664" r:id="rId12"/>
    <p:sldLayoutId id="2147483671" r:id="rId13"/>
    <p:sldLayoutId id="2147483663" r:id="rId14"/>
    <p:sldLayoutId id="2147483662" r:id="rId15"/>
    <p:sldLayoutId id="2147483654" r:id="rId16"/>
    <p:sldLayoutId id="2147483655" r:id="rId17"/>
  </p:sldLayoutIdLst>
  <p:hf hdr="0"/>
  <p:txStyles>
    <p:titleStyle>
      <a:lvl1pPr algn="l" defTabSz="914400" rtl="0" eaLnBrk="1" latinLnBrk="0" hangingPunct="1">
        <a:lnSpc>
          <a:spcPct val="90000"/>
        </a:lnSpc>
        <a:spcBef>
          <a:spcPct val="0"/>
        </a:spcBef>
        <a:buNone/>
        <a:defRPr lang="en-GB" sz="4000" kern="1200">
          <a:solidFill>
            <a:schemeClr val="tx1"/>
          </a:solidFill>
          <a:latin typeface="+mj-lt"/>
          <a:ea typeface="+mj-ea"/>
          <a:cs typeface="+mj-cs"/>
        </a:defRPr>
      </a:lvl1pPr>
    </p:titleStyle>
    <p:bodyStyle>
      <a:lvl1pPr marL="283464" indent="-283464" algn="l" defTabSz="914400" rtl="0" eaLnBrk="1" latinLnBrk="0" hangingPunct="1">
        <a:lnSpc>
          <a:spcPct val="90000"/>
        </a:lnSpc>
        <a:spcBef>
          <a:spcPts val="1000"/>
        </a:spcBef>
        <a:buFont typeface="Wingdings" panose="05000000000000000000" pitchFamily="2" charset="2"/>
        <a:buChar char="§"/>
        <a:defRPr lang="en-GB"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Wingdings" panose="05000000000000000000" pitchFamily="2" charset="2"/>
        <a:buChar char="§"/>
        <a:defRPr lang="en-GB" sz="2400" kern="1200">
          <a:solidFill>
            <a:schemeClr val="tx1"/>
          </a:solidFill>
          <a:latin typeface="+mn-lt"/>
          <a:ea typeface="+mn-ea"/>
          <a:cs typeface="+mn-cs"/>
        </a:defRPr>
      </a:lvl2pPr>
      <a:lvl3pPr marL="850392" indent="-283464" algn="l" defTabSz="914400" rtl="0" eaLnBrk="1" latinLnBrk="0" hangingPunct="1">
        <a:lnSpc>
          <a:spcPct val="90000"/>
        </a:lnSpc>
        <a:spcBef>
          <a:spcPts val="500"/>
        </a:spcBef>
        <a:buFont typeface="Wingdings" panose="05000000000000000000" pitchFamily="2" charset="2"/>
        <a:buChar char="§"/>
        <a:defRPr lang="en-GB" sz="2000" kern="1200">
          <a:solidFill>
            <a:schemeClr val="tx1"/>
          </a:solidFill>
          <a:latin typeface="+mn-lt"/>
          <a:ea typeface="+mn-ea"/>
          <a:cs typeface="+mn-cs"/>
        </a:defRPr>
      </a:lvl3pPr>
      <a:lvl4pPr marL="1133856" indent="-283464" algn="l" defTabSz="914400" rtl="0" eaLnBrk="1" latinLnBrk="0" hangingPunct="1">
        <a:lnSpc>
          <a:spcPct val="90000"/>
        </a:lnSpc>
        <a:spcBef>
          <a:spcPts val="500"/>
        </a:spcBef>
        <a:buFont typeface="Wingdings" panose="05000000000000000000" pitchFamily="2" charset="2"/>
        <a:buChar char="§"/>
        <a:defRPr lang="en-GB" sz="1800" kern="1200">
          <a:solidFill>
            <a:schemeClr val="tx1"/>
          </a:solidFill>
          <a:latin typeface="+mn-lt"/>
          <a:ea typeface="+mn-ea"/>
          <a:cs typeface="+mn-cs"/>
        </a:defRPr>
      </a:lvl4pPr>
      <a:lvl5pPr marL="1417320" indent="-283464" algn="l" defTabSz="914400" rtl="0" eaLnBrk="1" latinLnBrk="0" hangingPunct="1">
        <a:lnSpc>
          <a:spcPct val="90000"/>
        </a:lnSpc>
        <a:spcBef>
          <a:spcPts val="500"/>
        </a:spcBef>
        <a:buFont typeface="Wingdings" panose="05000000000000000000" pitchFamily="2" charset="2"/>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6E49E47A-C498-FD21-D37B-24E540D6218F}"/>
              </a:ext>
            </a:extLst>
          </p:cNvPr>
          <p:cNvPicPr>
            <a:picLocks noGrp="1" noRot="1" noChangeAspect="1" noMove="1" noResize="1" noEditPoints="1" noAdjustHandles="1" noChangeArrowheads="1" noChangeShapeType="1" noCrop="1"/>
          </p:cNvPicPr>
          <p:nvPr/>
        </p:nvPicPr>
        <p:blipFill>
          <a:blip r:embed="rId3">
            <a:duotone>
              <a:schemeClr val="bg2">
                <a:shade val="45000"/>
                <a:satMod val="135000"/>
              </a:schemeClr>
              <a:prstClr val="white"/>
            </a:duotone>
            <a:alphaModFix amt="20000"/>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782548" y="32488"/>
            <a:ext cx="9342225" cy="6049091"/>
          </a:xfrm>
          <a:prstGeom prst="rect">
            <a:avLst/>
          </a:prstGeom>
        </p:spPr>
      </p:pic>
      <p:sp>
        <p:nvSpPr>
          <p:cNvPr id="6" name="Rectangle 5">
            <a:extLst>
              <a:ext uri="{FF2B5EF4-FFF2-40B4-BE49-F238E27FC236}">
                <a16:creationId xmlns:a16="http://schemas.microsoft.com/office/drawing/2014/main" id="{E482A2A8-CD61-AF34-153C-E00BA57C954A}"/>
              </a:ext>
            </a:extLst>
          </p:cNvPr>
          <p:cNvSpPr/>
          <p:nvPr/>
        </p:nvSpPr>
        <p:spPr>
          <a:xfrm>
            <a:off x="5209000" y="5969285"/>
            <a:ext cx="5702157" cy="53035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12CAF0DF-3998-1651-3303-CF907E81398B}"/>
              </a:ext>
            </a:extLst>
          </p:cNvPr>
          <p:cNvSpPr>
            <a:spLocks noGrp="1"/>
          </p:cNvSpPr>
          <p:nvPr>
            <p:ph type="ctrTitle"/>
          </p:nvPr>
        </p:nvSpPr>
        <p:spPr>
          <a:xfrm>
            <a:off x="782548" y="425284"/>
            <a:ext cx="10626903" cy="3955312"/>
          </a:xfrm>
        </p:spPr>
        <p:txBody>
          <a:bodyPr/>
          <a:lstStyle/>
          <a:p>
            <a:pPr algn="r">
              <a:spcBef>
                <a:spcPts val="1000"/>
              </a:spcBef>
              <a:spcAft>
                <a:spcPts val="1200"/>
              </a:spcAft>
            </a:pPr>
            <a:r>
              <a:rPr lang="en-GB" sz="4800" kern="100" dirty="0">
                <a:solidFill>
                  <a:schemeClr val="tx1"/>
                </a:solidFill>
                <a:effectLst/>
              </a:rPr>
              <a:t> “agonism”:</a:t>
            </a:r>
            <a:br>
              <a:rPr lang="en-GB" sz="4800" kern="100" dirty="0">
                <a:solidFill>
                  <a:schemeClr val="tx1"/>
                </a:solidFill>
                <a:effectLst/>
              </a:rPr>
            </a:br>
            <a:r>
              <a:rPr lang="en-GB" sz="4000" kern="100" dirty="0">
                <a:solidFill>
                  <a:schemeClr val="tx1"/>
                </a:solidFill>
                <a:effectLst/>
              </a:rPr>
              <a:t>design-led inquiries </a:t>
            </a:r>
            <a:r>
              <a:rPr lang="en-GB" sz="4000" kern="100" dirty="0">
                <a:solidFill>
                  <a:schemeClr val="tx1"/>
                </a:solidFill>
              </a:rPr>
              <a:t>towards</a:t>
            </a:r>
            <a:r>
              <a:rPr lang="en-GB" sz="4000" kern="100" dirty="0">
                <a:solidFill>
                  <a:schemeClr val="tx1"/>
                </a:solidFill>
                <a:effectLst/>
              </a:rPr>
              <a:t> transforming cultural venues</a:t>
            </a:r>
            <a:br>
              <a:rPr lang="en-GB" sz="4800" b="1" kern="100" dirty="0">
                <a:solidFill>
                  <a:schemeClr val="tx1"/>
                </a:solidFill>
                <a:effectLst/>
              </a:rPr>
            </a:br>
            <a:br>
              <a:rPr lang="en-GB" sz="3200" b="1" kern="100" dirty="0">
                <a:solidFill>
                  <a:schemeClr val="tx1"/>
                </a:solidFill>
                <a:effectLst/>
              </a:rPr>
            </a:br>
            <a:r>
              <a:rPr lang="en-GB" sz="2400" b="1" dirty="0">
                <a:solidFill>
                  <a:srgbClr val="403A2F"/>
                </a:solidFill>
              </a:rPr>
              <a:t>New Origins: Designing Countercultural Heritage</a:t>
            </a:r>
            <a:br>
              <a:rPr lang="en-GB" sz="800" b="1" dirty="0"/>
            </a:br>
            <a:endParaRPr lang="en-GB" sz="3600" i="1" dirty="0">
              <a:solidFill>
                <a:schemeClr val="tx1"/>
              </a:solidFill>
            </a:endParaRPr>
          </a:p>
        </p:txBody>
      </p:sp>
      <p:sp>
        <p:nvSpPr>
          <p:cNvPr id="4" name="Subtitle 3">
            <a:extLst>
              <a:ext uri="{FF2B5EF4-FFF2-40B4-BE49-F238E27FC236}">
                <a16:creationId xmlns:a16="http://schemas.microsoft.com/office/drawing/2014/main" id="{DC280EBF-03F2-D85F-A347-4610FBCF5664}"/>
              </a:ext>
            </a:extLst>
          </p:cNvPr>
          <p:cNvSpPr>
            <a:spLocks noGrp="1"/>
          </p:cNvSpPr>
          <p:nvPr>
            <p:ph type="subTitle" idx="1"/>
          </p:nvPr>
        </p:nvSpPr>
        <p:spPr>
          <a:xfrm>
            <a:off x="5337337" y="5999351"/>
            <a:ext cx="7756991" cy="720425"/>
          </a:xfrm>
        </p:spPr>
        <p:txBody>
          <a:bodyPr/>
          <a:lstStyle/>
          <a:p>
            <a:pPr algn="l"/>
            <a:r>
              <a:rPr lang="en-GB" dirty="0">
                <a:solidFill>
                  <a:schemeClr val="tx1"/>
                </a:solidFill>
              </a:rPr>
              <a:t>Dr Violeta Tsenova, </a:t>
            </a:r>
            <a:r>
              <a:rPr lang="en-GB" dirty="0" err="1">
                <a:solidFill>
                  <a:schemeClr val="tx1"/>
                </a:solidFill>
              </a:rPr>
              <a:t>StoryLab</a:t>
            </a:r>
            <a:r>
              <a:rPr lang="en-GB" dirty="0">
                <a:solidFill>
                  <a:schemeClr val="tx1"/>
                </a:solidFill>
              </a:rPr>
              <a:t> Research Institute, ARU</a:t>
            </a:r>
          </a:p>
          <a:p>
            <a:pPr algn="l"/>
            <a:r>
              <a:rPr lang="en-GB" sz="1600" dirty="0">
                <a:solidFill>
                  <a:schemeClr val="tx1"/>
                </a:solidFill>
              </a:rPr>
              <a:t>25</a:t>
            </a:r>
            <a:r>
              <a:rPr lang="en-GB" sz="1600" baseline="30000" dirty="0">
                <a:solidFill>
                  <a:schemeClr val="tx1"/>
                </a:solidFill>
                <a:latin typeface="Gill Sans Nova Light" panose="020B0302020104020203" pitchFamily="34" charset="0"/>
              </a:rPr>
              <a:t>th</a:t>
            </a:r>
            <a:r>
              <a:rPr lang="en-GB" sz="1600" dirty="0">
                <a:solidFill>
                  <a:schemeClr val="tx1"/>
                </a:solidFill>
                <a:latin typeface="Gill Sans Nova Light" panose="020B0302020104020203" pitchFamily="34" charset="0"/>
              </a:rPr>
              <a:t> June 2024</a:t>
            </a:r>
          </a:p>
          <a:p>
            <a:pPr algn="l"/>
            <a:r>
              <a:rPr lang="en-GB" dirty="0">
                <a:solidFill>
                  <a:schemeClr val="tx1"/>
                </a:solidFill>
              </a:rPr>
              <a:t> </a:t>
            </a:r>
          </a:p>
        </p:txBody>
      </p:sp>
    </p:spTree>
    <p:extLst>
      <p:ext uri="{BB962C8B-B14F-4D97-AF65-F5344CB8AC3E}">
        <p14:creationId xmlns:p14="http://schemas.microsoft.com/office/powerpoint/2010/main" val="2298198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00D5-DE95-0D6B-270E-CC9752B51FB6}"/>
              </a:ext>
            </a:extLst>
          </p:cNvPr>
          <p:cNvSpPr>
            <a:spLocks noGrp="1"/>
          </p:cNvSpPr>
          <p:nvPr>
            <p:ph type="title"/>
          </p:nvPr>
        </p:nvSpPr>
        <p:spPr>
          <a:xfrm>
            <a:off x="640080" y="466344"/>
            <a:ext cx="5111496" cy="996696"/>
          </a:xfrm>
        </p:spPr>
        <p:txBody>
          <a:bodyPr/>
          <a:lstStyle/>
          <a:p>
            <a:r>
              <a:rPr lang="en-GB" dirty="0"/>
              <a:t>Reality check</a:t>
            </a:r>
          </a:p>
        </p:txBody>
      </p:sp>
      <p:sp>
        <p:nvSpPr>
          <p:cNvPr id="15" name="Slide Number Placeholder 14">
            <a:extLst>
              <a:ext uri="{FF2B5EF4-FFF2-40B4-BE49-F238E27FC236}">
                <a16:creationId xmlns:a16="http://schemas.microsoft.com/office/drawing/2014/main" id="{84BFFE26-9B29-63A6-F9CE-712034C84330}"/>
              </a:ext>
            </a:extLst>
          </p:cNvPr>
          <p:cNvSpPr>
            <a:spLocks noGrp="1"/>
          </p:cNvSpPr>
          <p:nvPr>
            <p:ph type="sldNum" sz="quarter" idx="12"/>
          </p:nvPr>
        </p:nvSpPr>
        <p:spPr/>
        <p:txBody>
          <a:bodyPr/>
          <a:lstStyle/>
          <a:p>
            <a:pPr rtl="0"/>
            <a:fld id="{84D792B7-0397-C047-AE12-1A03F7E3DC83}" type="slidenum">
              <a:rPr lang="en-GB" smtClean="0"/>
              <a:pPr rtl="0"/>
              <a:t>10</a:t>
            </a:fld>
            <a:endParaRPr lang="en-GB" dirty="0"/>
          </a:p>
        </p:txBody>
      </p:sp>
      <p:sp>
        <p:nvSpPr>
          <p:cNvPr id="17" name="Date Placeholder 16">
            <a:extLst>
              <a:ext uri="{FF2B5EF4-FFF2-40B4-BE49-F238E27FC236}">
                <a16:creationId xmlns:a16="http://schemas.microsoft.com/office/drawing/2014/main" id="{ACA1FACE-B5F2-ECE3-CEA2-87865D9DE02C}"/>
              </a:ext>
            </a:extLst>
          </p:cNvPr>
          <p:cNvSpPr>
            <a:spLocks noGrp="1"/>
          </p:cNvSpPr>
          <p:nvPr>
            <p:ph type="dt" sz="half" idx="10"/>
          </p:nvPr>
        </p:nvSpPr>
        <p:spPr/>
        <p:txBody>
          <a:bodyPr/>
          <a:lstStyle/>
          <a:p>
            <a:pPr rtl="0"/>
            <a:r>
              <a:rPr lang="en-GB" dirty="0"/>
              <a:t>2024</a:t>
            </a:r>
          </a:p>
        </p:txBody>
      </p:sp>
      <p:sp>
        <p:nvSpPr>
          <p:cNvPr id="18" name="Content Placeholder 2">
            <a:extLst>
              <a:ext uri="{FF2B5EF4-FFF2-40B4-BE49-F238E27FC236}">
                <a16:creationId xmlns:a16="http://schemas.microsoft.com/office/drawing/2014/main" id="{6A460334-E028-03D6-7A20-F38DECF17F88}"/>
              </a:ext>
            </a:extLst>
          </p:cNvPr>
          <p:cNvSpPr txBox="1">
            <a:spLocks/>
          </p:cNvSpPr>
          <p:nvPr/>
        </p:nvSpPr>
        <p:spPr>
          <a:xfrm>
            <a:off x="640080" y="1764144"/>
            <a:ext cx="10287000" cy="4243463"/>
          </a:xfrm>
          <a:prstGeom prst="rect">
            <a:avLst/>
          </a:prstGeom>
        </p:spPr>
        <p:txBody>
          <a:bodyPr vert="horz" lIns="91440" tIns="45720" rIns="91440" bIns="45720" rtlCol="0" anchor="t">
            <a:noAutofit/>
          </a:bodyPr>
          <a:lstStyle>
            <a:defPPr>
              <a:defRPr lang="en-GB"/>
            </a:defPPr>
            <a:lvl1pPr marL="0" indent="0" algn="l" defTabSz="914400" rtl="0" eaLnBrk="1" latinLnBrk="0" hangingPunct="1">
              <a:lnSpc>
                <a:spcPct val="100000"/>
              </a:lnSpc>
              <a:spcBef>
                <a:spcPts val="0"/>
              </a:spcBef>
              <a:buFont typeface="Wingdings" panose="05000000000000000000" pitchFamily="2" charset="2"/>
              <a:buNone/>
              <a:defRPr lang="en-GB" sz="1800" b="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lang="en-GB"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lang="en-GB"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lang="en-GB"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lang="en-GB"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en-GB"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en-GB"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en-GB"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GB" sz="1600" b="1" kern="1200">
                <a:solidFill>
                  <a:schemeClr val="tx1"/>
                </a:solidFill>
                <a:latin typeface="+mn-lt"/>
                <a:ea typeface="+mn-ea"/>
                <a:cs typeface="+mn-cs"/>
              </a:defRPr>
            </a:lvl9pPr>
          </a:lstStyle>
          <a:p>
            <a:pPr marL="285750" indent="-285750">
              <a:buFont typeface="Arial" panose="020B0604020202020204" pitchFamily="34" charset="0"/>
              <a:buChar char="•"/>
            </a:pPr>
            <a:r>
              <a:rPr lang="en-GB" sz="2800" dirty="0">
                <a:latin typeface="+mn-lt"/>
              </a:rPr>
              <a:t>Agonism presupposes shared values of democracy and equity </a:t>
            </a:r>
          </a:p>
          <a:p>
            <a:pPr marL="285750" indent="-285750">
              <a:buFont typeface="Arial" panose="020B0604020202020204" pitchFamily="34" charset="0"/>
              <a:buChar char="•"/>
            </a:pPr>
            <a:r>
              <a:rPr lang="en-GB" sz="2800" dirty="0">
                <a:latin typeface="+mn-lt"/>
              </a:rPr>
              <a:t>Too much fragmentation is counter-effective</a:t>
            </a:r>
          </a:p>
          <a:p>
            <a:pPr marL="285750" indent="-285750">
              <a:buFont typeface="Arial" panose="020B0604020202020204" pitchFamily="34" charset="0"/>
              <a:buChar char="•"/>
            </a:pPr>
            <a:r>
              <a:rPr lang="en-GB" sz="2800" dirty="0">
                <a:latin typeface="+mn-lt"/>
              </a:rPr>
              <a:t>Deliberation in direct democracy vs deliberation in liberal democracy</a:t>
            </a:r>
          </a:p>
          <a:p>
            <a:pPr marL="285750" indent="-285750">
              <a:buFont typeface="Arial" panose="020B0604020202020204" pitchFamily="34" charset="0"/>
              <a:buChar char="•"/>
            </a:pPr>
            <a:r>
              <a:rPr lang="en-GB" sz="2800" dirty="0">
                <a:latin typeface="+mn-lt"/>
              </a:rPr>
              <a:t>More used as a social theory and inspiration</a:t>
            </a:r>
          </a:p>
          <a:p>
            <a:pPr marL="285750" indent="-285750">
              <a:buFont typeface="Arial" panose="020B0604020202020204" pitchFamily="34" charset="0"/>
              <a:buChar char="•"/>
            </a:pPr>
            <a:endParaRPr lang="en-GB" sz="2800" dirty="0">
              <a:latin typeface="+mn-lt"/>
            </a:endParaRPr>
          </a:p>
        </p:txBody>
      </p:sp>
    </p:spTree>
    <p:extLst>
      <p:ext uri="{BB962C8B-B14F-4D97-AF65-F5344CB8AC3E}">
        <p14:creationId xmlns:p14="http://schemas.microsoft.com/office/powerpoint/2010/main" val="221527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E6F082-94E2-0096-436F-A0D537F45B57}"/>
              </a:ext>
            </a:extLst>
          </p:cNvPr>
          <p:cNvSpPr/>
          <p:nvPr/>
        </p:nvSpPr>
        <p:spPr>
          <a:xfrm>
            <a:off x="5643155" y="1867989"/>
            <a:ext cx="3526972" cy="411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9F3777-F543-9D8F-8BC9-0799ED5F0C57}"/>
              </a:ext>
            </a:extLst>
          </p:cNvPr>
          <p:cNvSpPr>
            <a:spLocks noGrp="1"/>
          </p:cNvSpPr>
          <p:nvPr>
            <p:ph type="title"/>
          </p:nvPr>
        </p:nvSpPr>
        <p:spPr>
          <a:xfrm>
            <a:off x="2048256" y="364167"/>
            <a:ext cx="8165592" cy="969264"/>
          </a:xfrm>
        </p:spPr>
        <p:txBody>
          <a:bodyPr/>
          <a:lstStyle/>
          <a:p>
            <a:r>
              <a:rPr lang="en-GB" dirty="0"/>
              <a:t>Reality check 2</a:t>
            </a:r>
          </a:p>
        </p:txBody>
      </p:sp>
      <p:sp>
        <p:nvSpPr>
          <p:cNvPr id="4" name="Slide Number Placeholder 3">
            <a:extLst>
              <a:ext uri="{FF2B5EF4-FFF2-40B4-BE49-F238E27FC236}">
                <a16:creationId xmlns:a16="http://schemas.microsoft.com/office/drawing/2014/main" id="{5AA770F4-E25F-BB28-904A-6279D29520A0}"/>
              </a:ext>
            </a:extLst>
          </p:cNvPr>
          <p:cNvSpPr>
            <a:spLocks noGrp="1"/>
          </p:cNvSpPr>
          <p:nvPr>
            <p:ph type="sldNum" sz="quarter" idx="12"/>
          </p:nvPr>
        </p:nvSpPr>
        <p:spPr/>
        <p:txBody>
          <a:bodyPr/>
          <a:lstStyle/>
          <a:p>
            <a:pPr rtl="0"/>
            <a:fld id="{84D792B7-0397-C047-AE12-1A03F7E3DC83}" type="slidenum">
              <a:rPr lang="en-GB" smtClean="0"/>
              <a:t>11</a:t>
            </a:fld>
            <a:endParaRPr lang="en-GB" dirty="0"/>
          </a:p>
        </p:txBody>
      </p:sp>
      <p:sp>
        <p:nvSpPr>
          <p:cNvPr id="6" name="Date Placeholder 5">
            <a:extLst>
              <a:ext uri="{FF2B5EF4-FFF2-40B4-BE49-F238E27FC236}">
                <a16:creationId xmlns:a16="http://schemas.microsoft.com/office/drawing/2014/main" id="{C5F4FC6F-1101-5A3D-9766-E2B05A083294}"/>
              </a:ext>
            </a:extLst>
          </p:cNvPr>
          <p:cNvSpPr>
            <a:spLocks noGrp="1"/>
          </p:cNvSpPr>
          <p:nvPr>
            <p:ph type="dt" sz="half" idx="10"/>
          </p:nvPr>
        </p:nvSpPr>
        <p:spPr/>
        <p:txBody>
          <a:bodyPr/>
          <a:lstStyle/>
          <a:p>
            <a:pPr rtl="0"/>
            <a:r>
              <a:rPr lang="en-GB" dirty="0"/>
              <a:t>2024</a:t>
            </a:r>
          </a:p>
        </p:txBody>
      </p:sp>
      <p:sp>
        <p:nvSpPr>
          <p:cNvPr id="7" name="Rectangle 6">
            <a:extLst>
              <a:ext uri="{FF2B5EF4-FFF2-40B4-BE49-F238E27FC236}">
                <a16:creationId xmlns:a16="http://schemas.microsoft.com/office/drawing/2014/main" id="{F7A3BCD0-411D-BDF1-B476-164C7E917F6F}"/>
              </a:ext>
            </a:extLst>
          </p:cNvPr>
          <p:cNvSpPr/>
          <p:nvPr/>
        </p:nvSpPr>
        <p:spPr>
          <a:xfrm>
            <a:off x="681955" y="3374860"/>
            <a:ext cx="2664823" cy="1071154"/>
          </a:xfrm>
          <a:prstGeom prst="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Museums retain power</a:t>
            </a:r>
          </a:p>
        </p:txBody>
      </p:sp>
      <p:sp>
        <p:nvSpPr>
          <p:cNvPr id="8" name="Rectangle 7">
            <a:extLst>
              <a:ext uri="{FF2B5EF4-FFF2-40B4-BE49-F238E27FC236}">
                <a16:creationId xmlns:a16="http://schemas.microsoft.com/office/drawing/2014/main" id="{38EA8821-5AFA-B01E-4355-1A0F58483383}"/>
              </a:ext>
            </a:extLst>
          </p:cNvPr>
          <p:cNvSpPr/>
          <p:nvPr/>
        </p:nvSpPr>
        <p:spPr>
          <a:xfrm>
            <a:off x="681955" y="1994917"/>
            <a:ext cx="2664823" cy="1071154"/>
          </a:xfrm>
          <a:prstGeom prst="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Word-washing participation</a:t>
            </a:r>
          </a:p>
        </p:txBody>
      </p:sp>
      <p:sp>
        <p:nvSpPr>
          <p:cNvPr id="9" name="Rectangle 8">
            <a:extLst>
              <a:ext uri="{FF2B5EF4-FFF2-40B4-BE49-F238E27FC236}">
                <a16:creationId xmlns:a16="http://schemas.microsoft.com/office/drawing/2014/main" id="{435E8D06-2F87-9FDE-11D5-F7E8AE93C5F8}"/>
              </a:ext>
            </a:extLst>
          </p:cNvPr>
          <p:cNvSpPr/>
          <p:nvPr/>
        </p:nvSpPr>
        <p:spPr>
          <a:xfrm>
            <a:off x="3644538" y="1994917"/>
            <a:ext cx="1750422" cy="38216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How might we structure processes of transformation</a:t>
            </a:r>
          </a:p>
        </p:txBody>
      </p:sp>
      <p:sp>
        <p:nvSpPr>
          <p:cNvPr id="10" name="Rectangle 9">
            <a:extLst>
              <a:ext uri="{FF2B5EF4-FFF2-40B4-BE49-F238E27FC236}">
                <a16:creationId xmlns:a16="http://schemas.microsoft.com/office/drawing/2014/main" id="{8C19A441-42AD-755D-0BA8-82CD7FF8E2B4}"/>
              </a:ext>
            </a:extLst>
          </p:cNvPr>
          <p:cNvSpPr/>
          <p:nvPr/>
        </p:nvSpPr>
        <p:spPr>
          <a:xfrm>
            <a:off x="681954" y="4745442"/>
            <a:ext cx="2664823" cy="1071154"/>
          </a:xfrm>
          <a:prstGeom prst="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Museums as liberal institutions</a:t>
            </a:r>
          </a:p>
        </p:txBody>
      </p:sp>
      <p:sp>
        <p:nvSpPr>
          <p:cNvPr id="11" name="Rectangle 10">
            <a:extLst>
              <a:ext uri="{FF2B5EF4-FFF2-40B4-BE49-F238E27FC236}">
                <a16:creationId xmlns:a16="http://schemas.microsoft.com/office/drawing/2014/main" id="{48913D6F-1614-A4BA-0726-870832617C87}"/>
              </a:ext>
            </a:extLst>
          </p:cNvPr>
          <p:cNvSpPr/>
          <p:nvPr/>
        </p:nvSpPr>
        <p:spPr>
          <a:xfrm>
            <a:off x="5758035" y="1994918"/>
            <a:ext cx="2573383" cy="107115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Spaces to contest power relations</a:t>
            </a:r>
          </a:p>
        </p:txBody>
      </p:sp>
      <p:sp>
        <p:nvSpPr>
          <p:cNvPr id="12" name="Rectangle 11">
            <a:extLst>
              <a:ext uri="{FF2B5EF4-FFF2-40B4-BE49-F238E27FC236}">
                <a16:creationId xmlns:a16="http://schemas.microsoft.com/office/drawing/2014/main" id="{07EADED5-F76E-065C-19BC-A9F332B69708}"/>
              </a:ext>
            </a:extLst>
          </p:cNvPr>
          <p:cNvSpPr/>
          <p:nvPr/>
        </p:nvSpPr>
        <p:spPr>
          <a:xfrm>
            <a:off x="5758035" y="3374861"/>
            <a:ext cx="2573383" cy="107115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Activate emotions</a:t>
            </a:r>
          </a:p>
        </p:txBody>
      </p:sp>
      <p:sp>
        <p:nvSpPr>
          <p:cNvPr id="13" name="Rectangle 12">
            <a:extLst>
              <a:ext uri="{FF2B5EF4-FFF2-40B4-BE49-F238E27FC236}">
                <a16:creationId xmlns:a16="http://schemas.microsoft.com/office/drawing/2014/main" id="{E9737FD7-0DC1-84BB-07CC-6D62741AE195}"/>
              </a:ext>
            </a:extLst>
          </p:cNvPr>
          <p:cNvSpPr/>
          <p:nvPr/>
        </p:nvSpPr>
        <p:spPr>
          <a:xfrm>
            <a:off x="5758034" y="4745442"/>
            <a:ext cx="2573383" cy="107115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Realise political subjectivity</a:t>
            </a:r>
          </a:p>
        </p:txBody>
      </p:sp>
      <p:sp>
        <p:nvSpPr>
          <p:cNvPr id="15" name="TextBox 14">
            <a:extLst>
              <a:ext uri="{FF2B5EF4-FFF2-40B4-BE49-F238E27FC236}">
                <a16:creationId xmlns:a16="http://schemas.microsoft.com/office/drawing/2014/main" id="{A6E1F501-C3DA-A675-21FA-7B27B1FA836F}"/>
              </a:ext>
            </a:extLst>
          </p:cNvPr>
          <p:cNvSpPr txBox="1"/>
          <p:nvPr/>
        </p:nvSpPr>
        <p:spPr>
          <a:xfrm rot="16200000">
            <a:off x="7906991" y="3703490"/>
            <a:ext cx="1714572" cy="369332"/>
          </a:xfrm>
          <a:prstGeom prst="rect">
            <a:avLst/>
          </a:prstGeom>
          <a:noFill/>
        </p:spPr>
        <p:txBody>
          <a:bodyPr wrap="none" rtlCol="0">
            <a:spAutoFit/>
          </a:bodyPr>
          <a:lstStyle/>
          <a:p>
            <a:r>
              <a:rPr lang="en-GB" dirty="0"/>
              <a:t>Agonistic Lens</a:t>
            </a:r>
          </a:p>
        </p:txBody>
      </p:sp>
      <p:sp>
        <p:nvSpPr>
          <p:cNvPr id="17" name="Rectangle 16">
            <a:extLst>
              <a:ext uri="{FF2B5EF4-FFF2-40B4-BE49-F238E27FC236}">
                <a16:creationId xmlns:a16="http://schemas.microsoft.com/office/drawing/2014/main" id="{C2531F3B-669A-DBD2-99FA-14DE3C243681}"/>
              </a:ext>
            </a:extLst>
          </p:cNvPr>
          <p:cNvSpPr/>
          <p:nvPr/>
        </p:nvSpPr>
        <p:spPr>
          <a:xfrm>
            <a:off x="9472294" y="2014549"/>
            <a:ext cx="2008996" cy="3821679"/>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lumMod val="75000"/>
                  </a:schemeClr>
                </a:solidFill>
              </a:rPr>
              <a:t>Citizen Assemblies</a:t>
            </a:r>
          </a:p>
          <a:p>
            <a:pPr algn="ctr"/>
            <a:endParaRPr lang="en-GB" dirty="0"/>
          </a:p>
          <a:p>
            <a:pPr algn="ctr"/>
            <a:r>
              <a:rPr lang="en-GB" dirty="0">
                <a:solidFill>
                  <a:schemeClr val="accent2">
                    <a:lumMod val="75000"/>
                  </a:schemeClr>
                </a:solidFill>
              </a:rPr>
              <a:t>(e.g., exhibitions)</a:t>
            </a:r>
          </a:p>
        </p:txBody>
      </p:sp>
      <p:cxnSp>
        <p:nvCxnSpPr>
          <p:cNvPr id="19" name="Straight Arrow Connector 18">
            <a:extLst>
              <a:ext uri="{FF2B5EF4-FFF2-40B4-BE49-F238E27FC236}">
                <a16:creationId xmlns:a16="http://schemas.microsoft.com/office/drawing/2014/main" id="{7A67F3E8-3D19-E288-3610-29AAB37BCB2A}"/>
              </a:ext>
            </a:extLst>
          </p:cNvPr>
          <p:cNvCxnSpPr>
            <a:cxnSpLocks/>
          </p:cNvCxnSpPr>
          <p:nvPr/>
        </p:nvCxnSpPr>
        <p:spPr>
          <a:xfrm>
            <a:off x="2259874" y="6178731"/>
            <a:ext cx="1698173" cy="0"/>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92A95D-5361-7159-9575-E6634880BA90}"/>
              </a:ext>
            </a:extLst>
          </p:cNvPr>
          <p:cNvCxnSpPr>
            <a:cxnSpLocks/>
          </p:cNvCxnSpPr>
          <p:nvPr/>
        </p:nvCxnSpPr>
        <p:spPr>
          <a:xfrm>
            <a:off x="5117953" y="6178731"/>
            <a:ext cx="1698173" cy="0"/>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0CA94D-EEDB-89EE-9B8E-0036839D1E4F}"/>
              </a:ext>
            </a:extLst>
          </p:cNvPr>
          <p:cNvCxnSpPr>
            <a:cxnSpLocks/>
          </p:cNvCxnSpPr>
          <p:nvPr/>
        </p:nvCxnSpPr>
        <p:spPr>
          <a:xfrm>
            <a:off x="8073494" y="6178731"/>
            <a:ext cx="1698173" cy="0"/>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63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8414AA-0FB9-FF37-714C-95414B8F2479}"/>
              </a:ext>
            </a:extLst>
          </p:cNvPr>
          <p:cNvSpPr>
            <a:spLocks noGrp="1"/>
          </p:cNvSpPr>
          <p:nvPr>
            <p:ph type="pic" sz="quarter" idx="10"/>
          </p:nvPr>
        </p:nvSpPr>
        <p:spPr>
          <a:solidFill>
            <a:schemeClr val="accent2">
              <a:lumMod val="20000"/>
              <a:lumOff val="80000"/>
            </a:schemeClr>
          </a:solidFill>
        </p:spPr>
        <p:txBody>
          <a:bodyPr/>
          <a:lstStyle/>
          <a:p>
            <a:endParaRPr lang="en-GB" dirty="0"/>
          </a:p>
        </p:txBody>
      </p:sp>
      <p:sp>
        <p:nvSpPr>
          <p:cNvPr id="3" name="Title 2">
            <a:extLst>
              <a:ext uri="{FF2B5EF4-FFF2-40B4-BE49-F238E27FC236}">
                <a16:creationId xmlns:a16="http://schemas.microsoft.com/office/drawing/2014/main" id="{F51B52C4-5959-C8E0-0218-3F9CD4A85BD7}"/>
              </a:ext>
            </a:extLst>
          </p:cNvPr>
          <p:cNvSpPr>
            <a:spLocks noGrp="1"/>
          </p:cNvSpPr>
          <p:nvPr>
            <p:ph type="title"/>
          </p:nvPr>
        </p:nvSpPr>
        <p:spPr>
          <a:xfrm>
            <a:off x="4407613" y="1188720"/>
            <a:ext cx="7321516" cy="4480560"/>
          </a:xfrm>
        </p:spPr>
        <p:txBody>
          <a:bodyPr/>
          <a:lstStyle/>
          <a:p>
            <a:pPr algn="r"/>
            <a:r>
              <a:rPr lang="en-GB" dirty="0">
                <a:solidFill>
                  <a:schemeClr val="accent3">
                    <a:lumMod val="25000"/>
                  </a:schemeClr>
                </a:solidFill>
              </a:rPr>
              <a:t>Citizen assemblies</a:t>
            </a:r>
          </a:p>
        </p:txBody>
      </p:sp>
      <p:sp>
        <p:nvSpPr>
          <p:cNvPr id="4" name="Text Placeholder 3">
            <a:extLst>
              <a:ext uri="{FF2B5EF4-FFF2-40B4-BE49-F238E27FC236}">
                <a16:creationId xmlns:a16="http://schemas.microsoft.com/office/drawing/2014/main" id="{3B234BAF-9C43-391D-D717-86118C278C77}"/>
              </a:ext>
            </a:extLst>
          </p:cNvPr>
          <p:cNvSpPr>
            <a:spLocks noGrp="1"/>
          </p:cNvSpPr>
          <p:nvPr>
            <p:ph type="body" idx="1"/>
          </p:nvPr>
        </p:nvSpPr>
        <p:spPr>
          <a:xfrm>
            <a:off x="4407613" y="6229072"/>
            <a:ext cx="2889504" cy="365760"/>
          </a:xfrm>
        </p:spPr>
        <p:txBody>
          <a:bodyPr/>
          <a:lstStyle/>
          <a:p>
            <a:endParaRPr lang="en-GB" dirty="0"/>
          </a:p>
        </p:txBody>
      </p:sp>
      <p:pic>
        <p:nvPicPr>
          <p:cNvPr id="16" name="Picture 15" descr="A black and white poster with text&#10;&#10;Description automatically generated">
            <a:extLst>
              <a:ext uri="{FF2B5EF4-FFF2-40B4-BE49-F238E27FC236}">
                <a16:creationId xmlns:a16="http://schemas.microsoft.com/office/drawing/2014/main" id="{2503560D-BD62-9458-F81C-B0B338041B4D}"/>
              </a:ext>
            </a:extLst>
          </p:cNvPr>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462871" y="571391"/>
            <a:ext cx="3677079" cy="6023441"/>
          </a:xfrm>
          <a:prstGeom prst="rect">
            <a:avLst/>
          </a:prstGeom>
        </p:spPr>
      </p:pic>
    </p:spTree>
    <p:extLst>
      <p:ext uri="{BB962C8B-B14F-4D97-AF65-F5344CB8AC3E}">
        <p14:creationId xmlns:p14="http://schemas.microsoft.com/office/powerpoint/2010/main" val="51270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0783-C5DB-0EA8-4622-6721AD8F494D}"/>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D1B16D65-BE66-6421-6E7F-F8BF54A9BB9F}"/>
              </a:ext>
            </a:extLst>
          </p:cNvPr>
          <p:cNvSpPr>
            <a:spLocks noGrp="1"/>
          </p:cNvSpPr>
          <p:nvPr>
            <p:ph type="sldNum" sz="quarter" idx="12"/>
          </p:nvPr>
        </p:nvSpPr>
        <p:spPr/>
        <p:txBody>
          <a:bodyPr/>
          <a:lstStyle/>
          <a:p>
            <a:pPr rtl="0"/>
            <a:fld id="{84D792B7-0397-C047-AE12-1A03F7E3DC83}" type="slidenum">
              <a:rPr lang="en-GB" smtClean="0"/>
              <a:t>13</a:t>
            </a:fld>
            <a:endParaRPr lang="en-GB" dirty="0"/>
          </a:p>
        </p:txBody>
      </p:sp>
      <p:sp>
        <p:nvSpPr>
          <p:cNvPr id="5" name="Date Placeholder 4">
            <a:extLst>
              <a:ext uri="{FF2B5EF4-FFF2-40B4-BE49-F238E27FC236}">
                <a16:creationId xmlns:a16="http://schemas.microsoft.com/office/drawing/2014/main" id="{27B2C0A6-8AFB-018C-1CD3-2685A2530AAF}"/>
              </a:ext>
            </a:extLst>
          </p:cNvPr>
          <p:cNvSpPr>
            <a:spLocks noGrp="1"/>
          </p:cNvSpPr>
          <p:nvPr>
            <p:ph type="dt" sz="half" idx="10"/>
          </p:nvPr>
        </p:nvSpPr>
        <p:spPr/>
        <p:txBody>
          <a:bodyPr/>
          <a:lstStyle/>
          <a:p>
            <a:pPr rtl="0"/>
            <a:r>
              <a:rPr lang="en-GB" dirty="0"/>
              <a:t>2024</a:t>
            </a:r>
          </a:p>
        </p:txBody>
      </p:sp>
      <p:pic>
        <p:nvPicPr>
          <p:cNvPr id="6" name="Picture 5">
            <a:extLst>
              <a:ext uri="{FF2B5EF4-FFF2-40B4-BE49-F238E27FC236}">
                <a16:creationId xmlns:a16="http://schemas.microsoft.com/office/drawing/2014/main" id="{0A760BFB-18D0-C162-74A5-32DCBE844BE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0" y="119843"/>
            <a:ext cx="12192000" cy="2391608"/>
          </a:xfrm>
          <a:prstGeom prst="rect">
            <a:avLst/>
          </a:prstGeom>
        </p:spPr>
      </p:pic>
      <p:sp>
        <p:nvSpPr>
          <p:cNvPr id="8" name="TextBox 7">
            <a:extLst>
              <a:ext uri="{FF2B5EF4-FFF2-40B4-BE49-F238E27FC236}">
                <a16:creationId xmlns:a16="http://schemas.microsoft.com/office/drawing/2014/main" id="{FC5764A6-64AB-0439-20B4-EE393946D88D}"/>
              </a:ext>
            </a:extLst>
          </p:cNvPr>
          <p:cNvSpPr txBox="1"/>
          <p:nvPr/>
        </p:nvSpPr>
        <p:spPr>
          <a:xfrm>
            <a:off x="8897421" y="2546684"/>
            <a:ext cx="2881598" cy="738664"/>
          </a:xfrm>
          <a:prstGeom prst="rect">
            <a:avLst/>
          </a:prstGeom>
          <a:noFill/>
        </p:spPr>
        <p:txBody>
          <a:bodyPr wrap="square" rtlCol="0">
            <a:spAutoFit/>
          </a:bodyPr>
          <a:lstStyle/>
          <a:p>
            <a:pPr algn="r"/>
            <a:r>
              <a:rPr lang="en-GB" sz="1400" dirty="0">
                <a:effectLst/>
                <a:ea typeface="Aptos" panose="020B0004020202020204" pitchFamily="34" charset="0"/>
                <a:cs typeface="Times New Roman" panose="02020603050405020304" pitchFamily="18" charset="0"/>
              </a:rPr>
              <a:t>Belgium’s The </a:t>
            </a:r>
            <a:r>
              <a:rPr lang="en-GB" sz="1400" dirty="0" err="1">
                <a:effectLst/>
                <a:ea typeface="Aptos" panose="020B0004020202020204" pitchFamily="34" charset="0"/>
                <a:cs typeface="Times New Roman" panose="02020603050405020304" pitchFamily="18" charset="0"/>
              </a:rPr>
              <a:t>Ostbelgien</a:t>
            </a:r>
            <a:r>
              <a:rPr lang="en-GB" sz="1400" dirty="0">
                <a:effectLst/>
                <a:ea typeface="Aptos" panose="020B0004020202020204" pitchFamily="34" charset="0"/>
                <a:cs typeface="Times New Roman" panose="02020603050405020304" pitchFamily="18" charset="0"/>
              </a:rPr>
              <a:t> Model</a:t>
            </a:r>
          </a:p>
          <a:p>
            <a:pPr algn="r"/>
            <a:r>
              <a:rPr lang="en-GB" sz="1400" dirty="0">
                <a:effectLst/>
                <a:ea typeface="Aptos" panose="020B0004020202020204" pitchFamily="34" charset="0"/>
                <a:cs typeface="Times New Roman" panose="02020603050405020304" pitchFamily="18" charset="0"/>
              </a:rPr>
              <a:t>Paris citizens assembly</a:t>
            </a:r>
            <a:endParaRPr lang="en-GB" sz="1400" dirty="0"/>
          </a:p>
          <a:p>
            <a:endParaRPr lang="en-GB" sz="1400" dirty="0">
              <a:latin typeface="+mj-lt"/>
            </a:endParaRPr>
          </a:p>
        </p:txBody>
      </p:sp>
      <p:sp>
        <p:nvSpPr>
          <p:cNvPr id="4" name="TextBox 3">
            <a:extLst>
              <a:ext uri="{FF2B5EF4-FFF2-40B4-BE49-F238E27FC236}">
                <a16:creationId xmlns:a16="http://schemas.microsoft.com/office/drawing/2014/main" id="{45DEF172-CAAA-374C-994A-C454FD7B3643}"/>
              </a:ext>
            </a:extLst>
          </p:cNvPr>
          <p:cNvSpPr txBox="1"/>
          <p:nvPr/>
        </p:nvSpPr>
        <p:spPr>
          <a:xfrm>
            <a:off x="1123308" y="3637379"/>
            <a:ext cx="9945384" cy="1754326"/>
          </a:xfrm>
          <a:prstGeom prst="rect">
            <a:avLst/>
          </a:prstGeom>
          <a:noFill/>
        </p:spPr>
        <p:txBody>
          <a:bodyPr wrap="square" rtlCol="0">
            <a:spAutoFit/>
          </a:bodyPr>
          <a:lstStyle/>
          <a:p>
            <a:r>
              <a:rPr lang="en-GB" sz="1800" dirty="0">
                <a:effectLst/>
                <a:ea typeface="Aptos" panose="020B0004020202020204" pitchFamily="34" charset="0"/>
                <a:cs typeface="Times New Roman" panose="02020603050405020304" pitchFamily="18" charset="0"/>
              </a:rPr>
              <a:t>“A Citizens’ Assembly is a representative group of citizens who are selected at random from the population to learn about, deliberate upon, and make recommendations in relation to a particular issue or set of issues. […] The aim is to secure a group of people who are broadly representative of the electorate across characteristics such as their gender, ethnicity, social class, and the area where they live.” </a:t>
            </a:r>
          </a:p>
          <a:p>
            <a:r>
              <a:rPr lang="en-GB" dirty="0">
                <a:cs typeface="Times New Roman" panose="02020603050405020304" pitchFamily="18" charset="0"/>
              </a:rPr>
              <a:t>	CitizenAssembly.co.uk</a:t>
            </a:r>
            <a:endParaRPr lang="en-GB" dirty="0"/>
          </a:p>
        </p:txBody>
      </p:sp>
    </p:spTree>
    <p:extLst>
      <p:ext uri="{BB962C8B-B14F-4D97-AF65-F5344CB8AC3E}">
        <p14:creationId xmlns:p14="http://schemas.microsoft.com/office/powerpoint/2010/main" val="220059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16D65-BE66-6421-6E7F-F8BF54A9BB9F}"/>
              </a:ext>
            </a:extLst>
          </p:cNvPr>
          <p:cNvSpPr>
            <a:spLocks noGrp="1"/>
          </p:cNvSpPr>
          <p:nvPr>
            <p:ph type="sldNum" sz="quarter" idx="12"/>
          </p:nvPr>
        </p:nvSpPr>
        <p:spPr/>
        <p:txBody>
          <a:bodyPr/>
          <a:lstStyle/>
          <a:p>
            <a:pPr rtl="0"/>
            <a:fld id="{84D792B7-0397-C047-AE12-1A03F7E3DC83}" type="slidenum">
              <a:rPr lang="en-GB" smtClean="0"/>
              <a:t>14</a:t>
            </a:fld>
            <a:endParaRPr lang="en-GB" dirty="0"/>
          </a:p>
        </p:txBody>
      </p:sp>
      <p:sp>
        <p:nvSpPr>
          <p:cNvPr id="5" name="Date Placeholder 4">
            <a:extLst>
              <a:ext uri="{FF2B5EF4-FFF2-40B4-BE49-F238E27FC236}">
                <a16:creationId xmlns:a16="http://schemas.microsoft.com/office/drawing/2014/main" id="{27B2C0A6-8AFB-018C-1CD3-2685A2530AAF}"/>
              </a:ext>
            </a:extLst>
          </p:cNvPr>
          <p:cNvSpPr>
            <a:spLocks noGrp="1"/>
          </p:cNvSpPr>
          <p:nvPr>
            <p:ph type="dt" sz="half" idx="10"/>
          </p:nvPr>
        </p:nvSpPr>
        <p:spPr/>
        <p:txBody>
          <a:bodyPr/>
          <a:lstStyle/>
          <a:p>
            <a:pPr rtl="0"/>
            <a:r>
              <a:rPr lang="en-GB" dirty="0"/>
              <a:t>2024</a:t>
            </a:r>
          </a:p>
        </p:txBody>
      </p:sp>
      <p:pic>
        <p:nvPicPr>
          <p:cNvPr id="11" name="Picture 10">
            <a:extLst>
              <a:ext uri="{FF2B5EF4-FFF2-40B4-BE49-F238E27FC236}">
                <a16:creationId xmlns:a16="http://schemas.microsoft.com/office/drawing/2014/main" id="{EB7A1240-5DEE-F1A3-70B9-4F68EE379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640" y="66046"/>
            <a:ext cx="8604053" cy="3703484"/>
          </a:xfrm>
          <a:prstGeom prst="rect">
            <a:avLst/>
          </a:prstGeom>
        </p:spPr>
      </p:pic>
      <p:pic>
        <p:nvPicPr>
          <p:cNvPr id="13" name="Picture 12">
            <a:extLst>
              <a:ext uri="{FF2B5EF4-FFF2-40B4-BE49-F238E27FC236}">
                <a16:creationId xmlns:a16="http://schemas.microsoft.com/office/drawing/2014/main" id="{E4A610AC-6417-697E-3325-16243919744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060146" y="4914762"/>
            <a:ext cx="8220335" cy="1330564"/>
          </a:xfrm>
          <a:prstGeom prst="rect">
            <a:avLst/>
          </a:prstGeom>
        </p:spPr>
      </p:pic>
      <p:sp>
        <p:nvSpPr>
          <p:cNvPr id="2" name="TextBox 1">
            <a:extLst>
              <a:ext uri="{FF2B5EF4-FFF2-40B4-BE49-F238E27FC236}">
                <a16:creationId xmlns:a16="http://schemas.microsoft.com/office/drawing/2014/main" id="{BF7E721D-E8BD-49A9-8723-16EA5CE050B2}"/>
              </a:ext>
            </a:extLst>
          </p:cNvPr>
          <p:cNvSpPr txBox="1"/>
          <p:nvPr/>
        </p:nvSpPr>
        <p:spPr>
          <a:xfrm>
            <a:off x="820590" y="4107826"/>
            <a:ext cx="5526962" cy="461665"/>
          </a:xfrm>
          <a:prstGeom prst="rect">
            <a:avLst/>
          </a:prstGeom>
          <a:noFill/>
        </p:spPr>
        <p:txBody>
          <a:bodyPr wrap="none" rtlCol="0">
            <a:spAutoFit/>
          </a:bodyPr>
          <a:lstStyle/>
          <a:p>
            <a:r>
              <a:rPr lang="en-GB" sz="2400" b="1" dirty="0">
                <a:effectLst/>
                <a:latin typeface="+mj-lt"/>
                <a:ea typeface="Aptos" panose="020B0004020202020204" pitchFamily="34" charset="0"/>
                <a:cs typeface="Times New Roman" panose="02020603050405020304" pitchFamily="18" charset="0"/>
              </a:rPr>
              <a:t>All In! Redesigning Democracy</a:t>
            </a:r>
            <a:endParaRPr lang="en-GB" sz="2400" b="1" dirty="0">
              <a:latin typeface="+mj-lt"/>
            </a:endParaRPr>
          </a:p>
        </p:txBody>
      </p:sp>
    </p:spTree>
    <p:extLst>
      <p:ext uri="{BB962C8B-B14F-4D97-AF65-F5344CB8AC3E}">
        <p14:creationId xmlns:p14="http://schemas.microsoft.com/office/powerpoint/2010/main" val="177718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B836E6E9-3235-F991-5F3D-C053AE9A71CA}"/>
              </a:ext>
            </a:extLst>
          </p:cNvPr>
          <p:cNvPicPr>
            <a:picLocks noGrp="1" noChangeAspect="1"/>
          </p:cNvPicPr>
          <p:nvPr>
            <p:ph type="pic" sz="quarter" idx="10"/>
          </p:nvPr>
        </p:nvPicPr>
        <p:blipFill>
          <a:blip r:embed="rId3">
            <a:alphaModFix amt="20000"/>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B9CFD549-5E1E-0CA4-27D9-40FCAD530D58}"/>
              </a:ext>
            </a:extLst>
          </p:cNvPr>
          <p:cNvSpPr>
            <a:spLocks noGrp="1"/>
          </p:cNvSpPr>
          <p:nvPr>
            <p:ph type="title"/>
          </p:nvPr>
        </p:nvSpPr>
        <p:spPr>
          <a:xfrm>
            <a:off x="199644" y="2956560"/>
            <a:ext cx="9171432" cy="4480560"/>
          </a:xfrm>
        </p:spPr>
        <p:txBody>
          <a:bodyPr/>
          <a:lstStyle/>
          <a:p>
            <a:r>
              <a:rPr lang="en-GB" dirty="0">
                <a:solidFill>
                  <a:schemeClr val="tx1"/>
                </a:solidFill>
              </a:rPr>
              <a:t>A speculation</a:t>
            </a:r>
          </a:p>
        </p:txBody>
      </p:sp>
      <p:sp>
        <p:nvSpPr>
          <p:cNvPr id="2" name="TextBox 1">
            <a:extLst>
              <a:ext uri="{FF2B5EF4-FFF2-40B4-BE49-F238E27FC236}">
                <a16:creationId xmlns:a16="http://schemas.microsoft.com/office/drawing/2014/main" id="{29723081-6E6F-71E6-971F-FC15638F840E}"/>
              </a:ext>
            </a:extLst>
          </p:cNvPr>
          <p:cNvSpPr txBox="1"/>
          <p:nvPr/>
        </p:nvSpPr>
        <p:spPr>
          <a:xfrm>
            <a:off x="199644" y="6488668"/>
            <a:ext cx="4221477" cy="338554"/>
          </a:xfrm>
          <a:prstGeom prst="rect">
            <a:avLst/>
          </a:prstGeom>
          <a:noFill/>
        </p:spPr>
        <p:txBody>
          <a:bodyPr wrap="none" rtlCol="0">
            <a:spAutoFit/>
          </a:bodyPr>
          <a:lstStyle/>
          <a:p>
            <a:r>
              <a:rPr lang="en-GB" sz="1600" dirty="0"/>
              <a:t>picture credit: assemblyguide.demnext.org</a:t>
            </a:r>
          </a:p>
        </p:txBody>
      </p:sp>
    </p:spTree>
    <p:extLst>
      <p:ext uri="{BB962C8B-B14F-4D97-AF65-F5344CB8AC3E}">
        <p14:creationId xmlns:p14="http://schemas.microsoft.com/office/powerpoint/2010/main" val="144239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77426B-9B6C-C9C3-FB92-08E72745D949}"/>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0BBB92-4FB2-E902-3361-708081D3F99D}"/>
              </a:ext>
            </a:extLst>
          </p:cNvPr>
          <p:cNvSpPr>
            <a:spLocks noGrp="1"/>
          </p:cNvSpPr>
          <p:nvPr>
            <p:ph type="title"/>
          </p:nvPr>
        </p:nvSpPr>
        <p:spPr>
          <a:xfrm>
            <a:off x="464556" y="840232"/>
            <a:ext cx="10813288" cy="5177536"/>
          </a:xfrm>
        </p:spPr>
        <p:txBody>
          <a:bodyPr/>
          <a:lstStyle/>
          <a:p>
            <a:pPr>
              <a:spcBef>
                <a:spcPts val="1500"/>
              </a:spcBef>
              <a:spcAft>
                <a:spcPts val="1500"/>
              </a:spcAft>
            </a:pPr>
            <a:r>
              <a:rPr lang="en-GB" sz="3600" dirty="0">
                <a:latin typeface="+mn-lt"/>
              </a:rPr>
              <a:t>1. Pre-Assembly </a:t>
            </a:r>
            <a:br>
              <a:rPr lang="en-GB" sz="3600" dirty="0">
                <a:latin typeface="+mn-lt"/>
              </a:rPr>
            </a:br>
            <a:r>
              <a:rPr lang="en-GB" sz="2000" dirty="0">
                <a:latin typeface="+mn-lt"/>
              </a:rPr>
              <a:t>- the question</a:t>
            </a:r>
            <a:br>
              <a:rPr lang="en-GB" sz="2000" dirty="0">
                <a:latin typeface="+mn-lt"/>
              </a:rPr>
            </a:br>
            <a:r>
              <a:rPr lang="en-GB" sz="2000" dirty="0">
                <a:latin typeface="+mn-lt"/>
              </a:rPr>
              <a:t>- selection (lottery and stratification)</a:t>
            </a:r>
            <a:br>
              <a:rPr lang="en-GB" sz="2000" dirty="0">
                <a:latin typeface="+mn-lt"/>
              </a:rPr>
            </a:br>
            <a:r>
              <a:rPr lang="en-GB" sz="2000" dirty="0">
                <a:latin typeface="+mn-lt"/>
              </a:rPr>
              <a:t>- information base (experts and stakeholders, information kit, additional expertise) </a:t>
            </a:r>
            <a:br>
              <a:rPr lang="en-GB" sz="2000" dirty="0">
                <a:latin typeface="+mn-lt"/>
              </a:rPr>
            </a:br>
            <a:br>
              <a:rPr lang="en-GB" sz="2800" dirty="0">
                <a:latin typeface="+mn-lt"/>
              </a:rPr>
            </a:br>
            <a:r>
              <a:rPr lang="en-GB" sz="3600" dirty="0">
                <a:latin typeface="+mn-lt"/>
              </a:rPr>
              <a:t>2. During the Assembly</a:t>
            </a:r>
            <a:br>
              <a:rPr lang="en-GB" sz="3600" dirty="0">
                <a:latin typeface="+mn-lt"/>
              </a:rPr>
            </a:br>
            <a:r>
              <a:rPr lang="en-GB" sz="2000" dirty="0">
                <a:latin typeface="+mn-lt"/>
              </a:rPr>
              <a:t>- building trust</a:t>
            </a:r>
            <a:br>
              <a:rPr lang="en-GB" sz="2000" dirty="0">
                <a:latin typeface="+mn-lt"/>
              </a:rPr>
            </a:br>
            <a:r>
              <a:rPr lang="en-GB" sz="2000" dirty="0">
                <a:latin typeface="+mn-lt"/>
              </a:rPr>
              <a:t>- facilitators of citizen deliberation</a:t>
            </a:r>
            <a:br>
              <a:rPr lang="en-GB" sz="2000" dirty="0">
                <a:latin typeface="+mn-lt"/>
              </a:rPr>
            </a:br>
            <a:br>
              <a:rPr lang="en-GB" sz="3600" dirty="0">
                <a:latin typeface="+mn-lt"/>
              </a:rPr>
            </a:br>
            <a:r>
              <a:rPr lang="en-GB" sz="3600" dirty="0">
                <a:latin typeface="+mn-lt"/>
              </a:rPr>
              <a:t>3. After the Assembly</a:t>
            </a:r>
            <a:br>
              <a:rPr lang="en-GB" sz="3600" dirty="0">
                <a:latin typeface="+mn-lt"/>
              </a:rPr>
            </a:br>
            <a:r>
              <a:rPr lang="en-GB" sz="2000" dirty="0">
                <a:latin typeface="+mn-lt"/>
              </a:rPr>
              <a:t>- a formal public response to the recommendations</a:t>
            </a:r>
            <a:br>
              <a:rPr lang="en-GB" sz="2000" dirty="0">
                <a:latin typeface="+mn-lt"/>
              </a:rPr>
            </a:br>
            <a:r>
              <a:rPr lang="en-GB" sz="2000" dirty="0">
                <a:latin typeface="+mn-lt"/>
              </a:rPr>
              <a:t>- monitoring the implementation of selected recommendations</a:t>
            </a:r>
            <a:br>
              <a:rPr lang="en-GB" sz="2000" dirty="0">
                <a:latin typeface="+mn-lt"/>
              </a:rPr>
            </a:br>
            <a:r>
              <a:rPr lang="en-GB" sz="2000" dirty="0">
                <a:latin typeface="+mn-lt"/>
              </a:rPr>
              <a:t>- formal updates</a:t>
            </a:r>
            <a:endParaRPr lang="en-GB" sz="3600" dirty="0">
              <a:latin typeface="+mn-lt"/>
            </a:endParaRPr>
          </a:p>
        </p:txBody>
      </p:sp>
      <p:sp>
        <p:nvSpPr>
          <p:cNvPr id="7" name="Date Placeholder 6">
            <a:extLst>
              <a:ext uri="{FF2B5EF4-FFF2-40B4-BE49-F238E27FC236}">
                <a16:creationId xmlns:a16="http://schemas.microsoft.com/office/drawing/2014/main" id="{FD2B931B-7377-8A57-803A-17BE6B1D659B}"/>
              </a:ext>
            </a:extLst>
          </p:cNvPr>
          <p:cNvSpPr>
            <a:spLocks noGrp="1"/>
          </p:cNvSpPr>
          <p:nvPr>
            <p:ph type="dt" sz="half" idx="10"/>
          </p:nvPr>
        </p:nvSpPr>
        <p:spPr/>
        <p:txBody>
          <a:bodyPr/>
          <a:lstStyle/>
          <a:p>
            <a:pPr rtl="0"/>
            <a:r>
              <a:rPr lang="en-GB" dirty="0"/>
              <a:t>2024</a:t>
            </a:r>
          </a:p>
        </p:txBody>
      </p:sp>
      <p:pic>
        <p:nvPicPr>
          <p:cNvPr id="10" name="Picture 9">
            <a:extLst>
              <a:ext uri="{FF2B5EF4-FFF2-40B4-BE49-F238E27FC236}">
                <a16:creationId xmlns:a16="http://schemas.microsoft.com/office/drawing/2014/main" id="{B32AEF54-AF21-6D53-D959-1E9387A7D4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8923" y="3161479"/>
            <a:ext cx="6559829" cy="1758866"/>
          </a:xfrm>
          <a:prstGeom prst="rect">
            <a:avLst/>
          </a:prstGeom>
        </p:spPr>
      </p:pic>
      <p:sp>
        <p:nvSpPr>
          <p:cNvPr id="4" name="TextBox 3">
            <a:extLst>
              <a:ext uri="{FF2B5EF4-FFF2-40B4-BE49-F238E27FC236}">
                <a16:creationId xmlns:a16="http://schemas.microsoft.com/office/drawing/2014/main" id="{8C4A4AC1-DD79-8072-8B1A-7B6908F07E4D}"/>
              </a:ext>
            </a:extLst>
          </p:cNvPr>
          <p:cNvSpPr txBox="1"/>
          <p:nvPr/>
        </p:nvSpPr>
        <p:spPr>
          <a:xfrm>
            <a:off x="199644" y="6488668"/>
            <a:ext cx="3200813" cy="369332"/>
          </a:xfrm>
          <a:prstGeom prst="rect">
            <a:avLst/>
          </a:prstGeom>
          <a:noFill/>
        </p:spPr>
        <p:txBody>
          <a:bodyPr wrap="none" rtlCol="0">
            <a:spAutoFit/>
          </a:bodyPr>
          <a:lstStyle/>
          <a:p>
            <a:r>
              <a:rPr lang="en-GB" dirty="0"/>
              <a:t>assemblyguide.demnext.org</a:t>
            </a:r>
          </a:p>
        </p:txBody>
      </p:sp>
    </p:spTree>
    <p:extLst>
      <p:ext uri="{BB962C8B-B14F-4D97-AF65-F5344CB8AC3E}">
        <p14:creationId xmlns:p14="http://schemas.microsoft.com/office/powerpoint/2010/main" val="332203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0DEFF8-5996-97B9-7771-68B62616A9B2}"/>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21372E55-EE1B-A034-9CE3-BAE90093242E}"/>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94BD6838-EC9A-CE73-B6A5-0637CFDC0452}"/>
              </a:ext>
            </a:extLst>
          </p:cNvPr>
          <p:cNvSpPr>
            <a:spLocks noGrp="1"/>
          </p:cNvSpPr>
          <p:nvPr>
            <p:ph type="body" idx="1"/>
          </p:nvPr>
        </p:nvSpPr>
        <p:spPr/>
        <p:txBody>
          <a:bodyPr/>
          <a:lstStyle/>
          <a:p>
            <a:endParaRPr lang="en-GB"/>
          </a:p>
        </p:txBody>
      </p:sp>
      <p:pic>
        <p:nvPicPr>
          <p:cNvPr id="8" name="Picture 7">
            <a:extLst>
              <a:ext uri="{FF2B5EF4-FFF2-40B4-BE49-F238E27FC236}">
                <a16:creationId xmlns:a16="http://schemas.microsoft.com/office/drawing/2014/main" id="{30A31343-B4E8-D821-07B5-A9E7E4D99913}"/>
              </a:ext>
            </a:extLst>
          </p:cNvPr>
          <p:cNvPicPr>
            <a:picLocks noChangeAspect="1"/>
          </p:cNvPicPr>
          <p:nvPr/>
        </p:nvPicPr>
        <p:blipFill>
          <a:blip r:embed="rId3"/>
          <a:stretch>
            <a:fillRect/>
          </a:stretch>
        </p:blipFill>
        <p:spPr>
          <a:xfrm>
            <a:off x="17318" y="0"/>
            <a:ext cx="12157364" cy="6858000"/>
          </a:xfrm>
          <a:prstGeom prst="rect">
            <a:avLst/>
          </a:prstGeom>
        </p:spPr>
      </p:pic>
      <p:sp>
        <p:nvSpPr>
          <p:cNvPr id="9" name="Rectangle 8">
            <a:extLst>
              <a:ext uri="{FF2B5EF4-FFF2-40B4-BE49-F238E27FC236}">
                <a16:creationId xmlns:a16="http://schemas.microsoft.com/office/drawing/2014/main" id="{F3EDE84C-6120-D9EA-01B8-B9DAF7D177B6}"/>
              </a:ext>
            </a:extLst>
          </p:cNvPr>
          <p:cNvSpPr/>
          <p:nvPr/>
        </p:nvSpPr>
        <p:spPr>
          <a:xfrm>
            <a:off x="243840" y="325120"/>
            <a:ext cx="2143760" cy="286512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C2C5690-85C2-DBA6-BD0D-2E171D4F9028}"/>
              </a:ext>
            </a:extLst>
          </p:cNvPr>
          <p:cNvSpPr/>
          <p:nvPr/>
        </p:nvSpPr>
        <p:spPr>
          <a:xfrm>
            <a:off x="2428240" y="325120"/>
            <a:ext cx="2143760" cy="286512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6D5C442-B3DB-0CEF-13CD-02DEE74054B5}"/>
              </a:ext>
            </a:extLst>
          </p:cNvPr>
          <p:cNvSpPr/>
          <p:nvPr/>
        </p:nvSpPr>
        <p:spPr>
          <a:xfrm>
            <a:off x="8071104" y="280416"/>
            <a:ext cx="3998976" cy="286512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853706F-FF73-0663-8CF8-0650DFE0F033}"/>
              </a:ext>
            </a:extLst>
          </p:cNvPr>
          <p:cNvSpPr/>
          <p:nvPr/>
        </p:nvSpPr>
        <p:spPr>
          <a:xfrm>
            <a:off x="243840" y="3327400"/>
            <a:ext cx="2143760" cy="301244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CB1F44-79A8-170E-1119-B88262B99A95}"/>
              </a:ext>
            </a:extLst>
          </p:cNvPr>
          <p:cNvSpPr/>
          <p:nvPr/>
        </p:nvSpPr>
        <p:spPr>
          <a:xfrm>
            <a:off x="4557776" y="3327400"/>
            <a:ext cx="3513327" cy="301244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6B4423F-4057-C55E-48DB-B6AD3E96687D}"/>
              </a:ext>
            </a:extLst>
          </p:cNvPr>
          <p:cNvSpPr txBox="1"/>
          <p:nvPr/>
        </p:nvSpPr>
        <p:spPr>
          <a:xfrm>
            <a:off x="199644" y="6488668"/>
            <a:ext cx="3200813" cy="369332"/>
          </a:xfrm>
          <a:prstGeom prst="rect">
            <a:avLst/>
          </a:prstGeom>
          <a:noFill/>
        </p:spPr>
        <p:txBody>
          <a:bodyPr wrap="none" rtlCol="0">
            <a:spAutoFit/>
          </a:bodyPr>
          <a:lstStyle/>
          <a:p>
            <a:r>
              <a:rPr lang="en-GB" dirty="0"/>
              <a:t>assemblyguide.demnext.org</a:t>
            </a:r>
          </a:p>
        </p:txBody>
      </p:sp>
    </p:spTree>
    <p:extLst>
      <p:ext uri="{BB962C8B-B14F-4D97-AF65-F5344CB8AC3E}">
        <p14:creationId xmlns:p14="http://schemas.microsoft.com/office/powerpoint/2010/main" val="338670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57EC-F1F3-98EB-3FC5-88D03924FF17}"/>
              </a:ext>
            </a:extLst>
          </p:cNvPr>
          <p:cNvSpPr>
            <a:spLocks noGrp="1"/>
          </p:cNvSpPr>
          <p:nvPr>
            <p:ph type="title"/>
          </p:nvPr>
        </p:nvSpPr>
        <p:spPr>
          <a:xfrm>
            <a:off x="2011889" y="475488"/>
            <a:ext cx="8165592" cy="969264"/>
          </a:xfrm>
        </p:spPr>
        <p:txBody>
          <a:bodyPr/>
          <a:lstStyle/>
          <a:p>
            <a:r>
              <a:rPr lang="en-GB" dirty="0"/>
              <a:t>limitations</a:t>
            </a:r>
          </a:p>
        </p:txBody>
      </p:sp>
      <p:sp>
        <p:nvSpPr>
          <p:cNvPr id="3" name="Content Placeholder 2">
            <a:extLst>
              <a:ext uri="{FF2B5EF4-FFF2-40B4-BE49-F238E27FC236}">
                <a16:creationId xmlns:a16="http://schemas.microsoft.com/office/drawing/2014/main" id="{6EB6998D-FA7D-8ECE-BA4C-0DC9BBF7D836}"/>
              </a:ext>
            </a:extLst>
          </p:cNvPr>
          <p:cNvSpPr>
            <a:spLocks noGrp="1"/>
          </p:cNvSpPr>
          <p:nvPr>
            <p:ph idx="1"/>
          </p:nvPr>
        </p:nvSpPr>
        <p:spPr>
          <a:xfrm>
            <a:off x="952500" y="1828800"/>
            <a:ext cx="10287000" cy="3782568"/>
          </a:xfrm>
        </p:spPr>
        <p:txBody>
          <a:bodyPr/>
          <a:lstStyle/>
          <a:p>
            <a:pPr marL="342900" lvl="0" indent="-342900">
              <a:lnSpc>
                <a:spcPct val="107000"/>
              </a:lnSpc>
              <a:buFont typeface="Symbol" panose="05050102010706020507" pitchFamily="18" charset="2"/>
              <a:buChar char=""/>
            </a:pPr>
            <a:r>
              <a:rPr lang="en-GB" sz="2000" kern="100" dirty="0">
                <a:solidFill>
                  <a:schemeClr val="accent3">
                    <a:lumMod val="10000"/>
                  </a:schemeClr>
                </a:solidFill>
                <a:effectLst/>
                <a:ea typeface="Aptos" panose="020B0004020202020204" pitchFamily="34" charset="0"/>
                <a:cs typeface="Times New Roman" panose="02020603050405020304" pitchFamily="18" charset="0"/>
              </a:rPr>
              <a:t>Agonism is used “therapeutically” -&gt; I am also cherry picking</a:t>
            </a:r>
          </a:p>
          <a:p>
            <a:pPr marL="342900" indent="-342900">
              <a:lnSpc>
                <a:spcPct val="107000"/>
              </a:lnSpc>
              <a:buFont typeface="Symbol" panose="05050102010706020507" pitchFamily="18" charset="2"/>
              <a:buChar char=""/>
            </a:pPr>
            <a:r>
              <a:rPr lang="en-GB" sz="2000" dirty="0">
                <a:solidFill>
                  <a:schemeClr val="accent3">
                    <a:lumMod val="10000"/>
                  </a:schemeClr>
                </a:solidFill>
                <a:ea typeface="Aptos" panose="020B0004020202020204" pitchFamily="34" charset="0"/>
                <a:cs typeface="Times New Roman" panose="02020603050405020304" pitchFamily="18" charset="0"/>
              </a:rPr>
              <a:t>Maybe other theories are more helpful -&gt; direct democracy and deliberation</a:t>
            </a:r>
            <a:endParaRPr lang="en-GB" sz="2000" kern="100" dirty="0">
              <a:solidFill>
                <a:schemeClr val="accent3">
                  <a:lumMod val="10000"/>
                </a:schemeClr>
              </a:solidFill>
              <a:effectLs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kern="100" dirty="0">
                <a:solidFill>
                  <a:schemeClr val="accent3">
                    <a:lumMod val="10000"/>
                  </a:schemeClr>
                </a:solidFill>
                <a:effectLst/>
                <a:ea typeface="Aptos" panose="020B0004020202020204" pitchFamily="34" charset="0"/>
                <a:cs typeface="Times New Roman" panose="02020603050405020304" pitchFamily="18" charset="0"/>
              </a:rPr>
              <a:t>Assemblies – more word-washing? + not appropriate for every context</a:t>
            </a:r>
          </a:p>
          <a:p>
            <a:pPr marL="342900" lvl="0" indent="-342900">
              <a:lnSpc>
                <a:spcPct val="107000"/>
              </a:lnSpc>
              <a:buFont typeface="Symbol" panose="05050102010706020507" pitchFamily="18" charset="2"/>
              <a:buChar char=""/>
            </a:pPr>
            <a:r>
              <a:rPr lang="en-GB" sz="2000" dirty="0">
                <a:solidFill>
                  <a:schemeClr val="accent3">
                    <a:lumMod val="10000"/>
                  </a:schemeClr>
                </a:solidFill>
                <a:effectLst/>
                <a:ea typeface="Aptos" panose="020B0004020202020204" pitchFamily="34" charset="0"/>
                <a:cs typeface="Times New Roman" panose="02020603050405020304" pitchFamily="18" charset="0"/>
              </a:rPr>
              <a:t>We need to be on the same page about change and why it is necessary</a:t>
            </a:r>
          </a:p>
          <a:p>
            <a:pPr marL="342900" lvl="0" indent="-342900">
              <a:lnSpc>
                <a:spcPct val="107000"/>
              </a:lnSpc>
              <a:spcAft>
                <a:spcPts val="800"/>
              </a:spcAft>
              <a:buFont typeface="Symbol" panose="05050102010706020507" pitchFamily="18" charset="2"/>
              <a:buChar char=""/>
            </a:pPr>
            <a:endParaRPr lang="en-GB" sz="2000" dirty="0">
              <a:solidFill>
                <a:schemeClr val="accent3">
                  <a:lumMod val="10000"/>
                </a:schemeClr>
              </a:solidFill>
            </a:endParaRPr>
          </a:p>
          <a:p>
            <a:pPr marL="342900" indent="-342900">
              <a:lnSpc>
                <a:spcPct val="107000"/>
              </a:lnSpc>
              <a:spcAft>
                <a:spcPts val="800"/>
              </a:spcAft>
              <a:buFont typeface="Symbol" panose="05050102010706020507" pitchFamily="18" charset="2"/>
              <a:buChar char=""/>
            </a:pPr>
            <a:r>
              <a:rPr lang="en-GB" sz="2000" dirty="0">
                <a:solidFill>
                  <a:schemeClr val="accent3">
                    <a:lumMod val="10000"/>
                  </a:schemeClr>
                </a:solidFill>
              </a:rPr>
              <a:t>Agonistic thinking as a more helpful lens</a:t>
            </a:r>
          </a:p>
          <a:p>
            <a:pPr marL="626364" lvl="1" indent="-342900">
              <a:lnSpc>
                <a:spcPct val="107000"/>
              </a:lnSpc>
              <a:spcAft>
                <a:spcPts val="800"/>
              </a:spcAft>
              <a:buFont typeface="Symbol" panose="05050102010706020507" pitchFamily="18" charset="2"/>
              <a:buChar char=""/>
            </a:pPr>
            <a:r>
              <a:rPr lang="en-GB" sz="1600" dirty="0">
                <a:solidFill>
                  <a:schemeClr val="accent3">
                    <a:lumMod val="10000"/>
                  </a:schemeClr>
                </a:solidFill>
              </a:rPr>
              <a:t>Forming publics around a shared agenda</a:t>
            </a:r>
          </a:p>
          <a:p>
            <a:pPr marL="626364" lvl="1" indent="-342900">
              <a:lnSpc>
                <a:spcPct val="107000"/>
              </a:lnSpc>
              <a:spcAft>
                <a:spcPts val="800"/>
              </a:spcAft>
              <a:buFont typeface="Symbol" panose="05050102010706020507" pitchFamily="18" charset="2"/>
              <a:buChar char=""/>
            </a:pPr>
            <a:r>
              <a:rPr lang="en-GB" sz="1600" dirty="0">
                <a:solidFill>
                  <a:schemeClr val="accent3">
                    <a:lumMod val="10000"/>
                  </a:schemeClr>
                </a:solidFill>
              </a:rPr>
              <a:t>Can assemblies facilitate emotion? -&gt; a whole area to design for</a:t>
            </a:r>
          </a:p>
        </p:txBody>
      </p:sp>
      <p:sp>
        <p:nvSpPr>
          <p:cNvPr id="4" name="Slide Number Placeholder 3">
            <a:extLst>
              <a:ext uri="{FF2B5EF4-FFF2-40B4-BE49-F238E27FC236}">
                <a16:creationId xmlns:a16="http://schemas.microsoft.com/office/drawing/2014/main" id="{F3B127C2-8826-D12B-65D9-D79EC1FED7B6}"/>
              </a:ext>
            </a:extLst>
          </p:cNvPr>
          <p:cNvSpPr>
            <a:spLocks noGrp="1"/>
          </p:cNvSpPr>
          <p:nvPr>
            <p:ph type="sldNum" sz="quarter" idx="12"/>
          </p:nvPr>
        </p:nvSpPr>
        <p:spPr/>
        <p:txBody>
          <a:bodyPr/>
          <a:lstStyle/>
          <a:p>
            <a:pPr rtl="0"/>
            <a:fld id="{84D792B7-0397-C047-AE12-1A03F7E3DC83}" type="slidenum">
              <a:rPr lang="en-GB" smtClean="0"/>
              <a:t>18</a:t>
            </a:fld>
            <a:endParaRPr lang="en-GB" dirty="0"/>
          </a:p>
        </p:txBody>
      </p:sp>
      <p:sp>
        <p:nvSpPr>
          <p:cNvPr id="6" name="Date Placeholder 5">
            <a:extLst>
              <a:ext uri="{FF2B5EF4-FFF2-40B4-BE49-F238E27FC236}">
                <a16:creationId xmlns:a16="http://schemas.microsoft.com/office/drawing/2014/main" id="{AEFA959A-7F46-D034-2E40-BB417CF48E00}"/>
              </a:ext>
            </a:extLst>
          </p:cNvPr>
          <p:cNvSpPr>
            <a:spLocks noGrp="1"/>
          </p:cNvSpPr>
          <p:nvPr>
            <p:ph type="dt" sz="half" idx="10"/>
          </p:nvPr>
        </p:nvSpPr>
        <p:spPr/>
        <p:txBody>
          <a:bodyPr/>
          <a:lstStyle/>
          <a:p>
            <a:pPr rtl="0"/>
            <a:r>
              <a:rPr lang="en-GB" dirty="0"/>
              <a:t>2024</a:t>
            </a:r>
          </a:p>
        </p:txBody>
      </p:sp>
      <p:pic>
        <p:nvPicPr>
          <p:cNvPr id="7" name="Graphic 6" descr="Puzzle pieces outline">
            <a:extLst>
              <a:ext uri="{FF2B5EF4-FFF2-40B4-BE49-F238E27FC236}">
                <a16:creationId xmlns:a16="http://schemas.microsoft.com/office/drawing/2014/main" id="{4A174C58-8850-6873-68C4-6BC265E026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59085" y="4061965"/>
            <a:ext cx="1538516" cy="1538516"/>
          </a:xfrm>
          <a:prstGeom prst="rect">
            <a:avLst/>
          </a:prstGeom>
        </p:spPr>
      </p:pic>
    </p:spTree>
    <p:extLst>
      <p:ext uri="{BB962C8B-B14F-4D97-AF65-F5344CB8AC3E}">
        <p14:creationId xmlns:p14="http://schemas.microsoft.com/office/powerpoint/2010/main" val="318755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B5064DDE-EF44-7771-A3E5-E95A34FC5BC5}"/>
              </a:ext>
            </a:extLst>
          </p:cNvPr>
          <p:cNvPicPr>
            <a:picLocks noGrp="1" noRot="1" noMove="1" noResize="1" noEditPoints="1" noAdjustHandles="1" noChangeArrowheads="1" noChangeShapeType="1" noCrop="1"/>
          </p:cNvPicPr>
          <p:nvPr/>
        </p:nvPicPr>
        <p:blipFill>
          <a:blip r:embed="rId2">
            <a:duotone>
              <a:schemeClr val="bg2">
                <a:shade val="45000"/>
                <a:satMod val="135000"/>
              </a:schemeClr>
              <a:prstClr val="white"/>
            </a:duotone>
            <a:alphaModFix amt="5000"/>
          </a:blip>
          <a:stretch>
            <a:fillRect/>
          </a:stretch>
        </p:blipFill>
        <p:spPr>
          <a:xfrm>
            <a:off x="1091769" y="932557"/>
            <a:ext cx="8721592" cy="5681293"/>
          </a:xfrm>
          <a:prstGeom prst="rect">
            <a:avLst/>
          </a:prstGeom>
        </p:spPr>
      </p:pic>
      <p:sp>
        <p:nvSpPr>
          <p:cNvPr id="2" name="Title 1">
            <a:extLst>
              <a:ext uri="{FF2B5EF4-FFF2-40B4-BE49-F238E27FC236}">
                <a16:creationId xmlns:a16="http://schemas.microsoft.com/office/drawing/2014/main" id="{C3723242-ED4E-AEFD-4961-3038AB157259}"/>
              </a:ext>
            </a:extLst>
          </p:cNvPr>
          <p:cNvSpPr>
            <a:spLocks noGrp="1"/>
          </p:cNvSpPr>
          <p:nvPr>
            <p:ph type="title"/>
          </p:nvPr>
        </p:nvSpPr>
        <p:spPr>
          <a:xfrm>
            <a:off x="1851102" y="1770799"/>
            <a:ext cx="6060242" cy="3102269"/>
          </a:xfrm>
        </p:spPr>
        <p:txBody>
          <a:bodyPr/>
          <a:lstStyle/>
          <a:p>
            <a:r>
              <a:rPr lang="en-GB" dirty="0">
                <a:solidFill>
                  <a:schemeClr val="accent3">
                    <a:lumMod val="25000"/>
                  </a:schemeClr>
                </a:solidFill>
              </a:rPr>
              <a:t>Thank you!</a:t>
            </a:r>
          </a:p>
        </p:txBody>
      </p:sp>
      <p:sp>
        <p:nvSpPr>
          <p:cNvPr id="3" name="Content Placeholder 2">
            <a:extLst>
              <a:ext uri="{FF2B5EF4-FFF2-40B4-BE49-F238E27FC236}">
                <a16:creationId xmlns:a16="http://schemas.microsoft.com/office/drawing/2014/main" id="{B5C475B1-1C80-DEA6-A752-8DB797B579A7}"/>
              </a:ext>
            </a:extLst>
          </p:cNvPr>
          <p:cNvSpPr>
            <a:spLocks noGrp="1"/>
          </p:cNvSpPr>
          <p:nvPr>
            <p:ph idx="1"/>
          </p:nvPr>
        </p:nvSpPr>
        <p:spPr>
          <a:xfrm>
            <a:off x="6286790" y="4693746"/>
            <a:ext cx="5730909" cy="1755648"/>
          </a:xfrm>
        </p:spPr>
        <p:txBody>
          <a:bodyPr/>
          <a:lstStyle/>
          <a:p>
            <a:pPr>
              <a:spcBef>
                <a:spcPts val="500"/>
              </a:spcBef>
            </a:pPr>
            <a:r>
              <a:rPr lang="en-GB" dirty="0">
                <a:solidFill>
                  <a:schemeClr val="accent3">
                    <a:lumMod val="25000"/>
                  </a:schemeClr>
                </a:solidFill>
              </a:rPr>
              <a:t>Dr Violeta Tsenova</a:t>
            </a:r>
          </a:p>
          <a:p>
            <a:pPr>
              <a:spcBef>
                <a:spcPts val="500"/>
              </a:spcBef>
            </a:pPr>
            <a:r>
              <a:rPr lang="en-GB" sz="1400" dirty="0">
                <a:solidFill>
                  <a:srgbClr val="827D57"/>
                </a:solidFill>
              </a:rPr>
              <a:t>violeta.tsenova@aru.ac.uk</a:t>
            </a:r>
            <a:endParaRPr lang="en-GB" sz="1400" dirty="0">
              <a:solidFill>
                <a:schemeClr val="accent3">
                  <a:lumMod val="25000"/>
                </a:schemeClr>
              </a:solidFill>
            </a:endParaRPr>
          </a:p>
          <a:p>
            <a:pPr>
              <a:spcBef>
                <a:spcPts val="500"/>
              </a:spcBef>
            </a:pPr>
            <a:r>
              <a:rPr lang="en-GB" sz="1400" dirty="0">
                <a:solidFill>
                  <a:schemeClr val="accent3">
                    <a:lumMod val="25000"/>
                  </a:schemeClr>
                </a:solidFill>
              </a:rPr>
              <a:t>@ViTsenova </a:t>
            </a:r>
          </a:p>
          <a:p>
            <a:endParaRPr lang="en-GB" dirty="0">
              <a:solidFill>
                <a:schemeClr val="accent3">
                  <a:lumMod val="25000"/>
                </a:schemeClr>
              </a:solidFill>
            </a:endParaRPr>
          </a:p>
        </p:txBody>
      </p:sp>
      <p:sp>
        <p:nvSpPr>
          <p:cNvPr id="4" name="Slide Number Placeholder 3">
            <a:extLst>
              <a:ext uri="{FF2B5EF4-FFF2-40B4-BE49-F238E27FC236}">
                <a16:creationId xmlns:a16="http://schemas.microsoft.com/office/drawing/2014/main" id="{7A5DDC79-897B-01B6-78F8-AE4A58A3319B}"/>
              </a:ext>
            </a:extLst>
          </p:cNvPr>
          <p:cNvSpPr>
            <a:spLocks noGrp="1"/>
          </p:cNvSpPr>
          <p:nvPr>
            <p:ph type="sldNum" sz="quarter" idx="12"/>
          </p:nvPr>
        </p:nvSpPr>
        <p:spPr/>
        <p:txBody>
          <a:bodyPr/>
          <a:lstStyle/>
          <a:p>
            <a:pPr rtl="0"/>
            <a:fld id="{84D792B7-0397-C047-AE12-1A03F7E3DC83}" type="slidenum">
              <a:rPr lang="en-GB" smtClean="0">
                <a:solidFill>
                  <a:schemeClr val="accent1">
                    <a:lumMod val="25000"/>
                  </a:schemeClr>
                </a:solidFill>
              </a:rPr>
              <a:pPr rtl="0"/>
              <a:t>19</a:t>
            </a:fld>
            <a:endParaRPr lang="en-GB" dirty="0">
              <a:solidFill>
                <a:schemeClr val="accent1">
                  <a:lumMod val="25000"/>
                </a:schemeClr>
              </a:solidFill>
            </a:endParaRPr>
          </a:p>
        </p:txBody>
      </p:sp>
      <p:sp>
        <p:nvSpPr>
          <p:cNvPr id="6" name="Date Placeholder 5">
            <a:extLst>
              <a:ext uri="{FF2B5EF4-FFF2-40B4-BE49-F238E27FC236}">
                <a16:creationId xmlns:a16="http://schemas.microsoft.com/office/drawing/2014/main" id="{93258642-E181-7014-FE0C-A7CE9FB71B91}"/>
              </a:ext>
            </a:extLst>
          </p:cNvPr>
          <p:cNvSpPr>
            <a:spLocks noGrp="1"/>
          </p:cNvSpPr>
          <p:nvPr>
            <p:ph type="dt" sz="half" idx="10"/>
          </p:nvPr>
        </p:nvSpPr>
        <p:spPr/>
        <p:txBody>
          <a:bodyPr/>
          <a:lstStyle/>
          <a:p>
            <a:pPr rtl="0"/>
            <a:r>
              <a:rPr lang="en-GB" dirty="0">
                <a:solidFill>
                  <a:schemeClr val="accent1">
                    <a:lumMod val="25000"/>
                  </a:schemeClr>
                </a:solidFill>
              </a:rPr>
              <a:t>2024</a:t>
            </a:r>
          </a:p>
        </p:txBody>
      </p:sp>
    </p:spTree>
    <p:extLst>
      <p:ext uri="{BB962C8B-B14F-4D97-AF65-F5344CB8AC3E}">
        <p14:creationId xmlns:p14="http://schemas.microsoft.com/office/powerpoint/2010/main" val="46100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70D2-A041-C785-B0E2-50DB13EA961A}"/>
              </a:ext>
            </a:extLst>
          </p:cNvPr>
          <p:cNvSpPr>
            <a:spLocks noGrp="1"/>
          </p:cNvSpPr>
          <p:nvPr>
            <p:ph type="title"/>
          </p:nvPr>
        </p:nvSpPr>
        <p:spPr>
          <a:xfrm>
            <a:off x="2048256" y="365761"/>
            <a:ext cx="8165592" cy="969264"/>
          </a:xfrm>
        </p:spPr>
        <p:txBody>
          <a:bodyPr/>
          <a:lstStyle/>
          <a:p>
            <a:r>
              <a:rPr lang="en-GB" dirty="0"/>
              <a:t>structure</a:t>
            </a:r>
          </a:p>
        </p:txBody>
      </p:sp>
      <p:sp>
        <p:nvSpPr>
          <p:cNvPr id="3" name="Content Placeholder 2">
            <a:extLst>
              <a:ext uri="{FF2B5EF4-FFF2-40B4-BE49-F238E27FC236}">
                <a16:creationId xmlns:a16="http://schemas.microsoft.com/office/drawing/2014/main" id="{070B9B85-7F4B-10D9-B2A1-20AA138C0F36}"/>
              </a:ext>
            </a:extLst>
          </p:cNvPr>
          <p:cNvSpPr>
            <a:spLocks noGrp="1"/>
          </p:cNvSpPr>
          <p:nvPr>
            <p:ph idx="1"/>
          </p:nvPr>
        </p:nvSpPr>
        <p:spPr>
          <a:xfrm>
            <a:off x="987552" y="1775636"/>
            <a:ext cx="10287000" cy="4231971"/>
          </a:xfrm>
        </p:spPr>
        <p:txBody>
          <a:bodyPr/>
          <a:lstStyle/>
          <a:p>
            <a:r>
              <a:rPr lang="en-GB" dirty="0"/>
              <a:t>The issue with museums / cultural venues </a:t>
            </a:r>
          </a:p>
          <a:p>
            <a:pPr lvl="1"/>
            <a:r>
              <a:rPr lang="en-GB" dirty="0"/>
              <a:t>The issue as manifested in 2 projects</a:t>
            </a:r>
          </a:p>
          <a:p>
            <a:r>
              <a:rPr lang="en-GB" dirty="0"/>
              <a:t>Agonism</a:t>
            </a:r>
          </a:p>
          <a:p>
            <a:pPr lvl="1"/>
            <a:r>
              <a:rPr lang="en-GB" dirty="0"/>
              <a:t>What is it? How has it been used?</a:t>
            </a:r>
          </a:p>
          <a:p>
            <a:r>
              <a:rPr lang="en-GB" dirty="0"/>
              <a:t>Implementing agonism in designing for countercultural heritage</a:t>
            </a:r>
          </a:p>
          <a:p>
            <a:pPr lvl="1"/>
            <a:r>
              <a:rPr lang="en-GB" dirty="0"/>
              <a:t>Citizen Assemblies as a method for divergent heritage-making</a:t>
            </a:r>
          </a:p>
          <a:p>
            <a:r>
              <a:rPr lang="en-GB" dirty="0"/>
              <a:t>Limitations</a:t>
            </a:r>
          </a:p>
        </p:txBody>
      </p:sp>
      <p:sp>
        <p:nvSpPr>
          <p:cNvPr id="4" name="Slide Number Placeholder 3">
            <a:extLst>
              <a:ext uri="{FF2B5EF4-FFF2-40B4-BE49-F238E27FC236}">
                <a16:creationId xmlns:a16="http://schemas.microsoft.com/office/drawing/2014/main" id="{F58224F7-AF11-B62D-7172-C279C6D0CB81}"/>
              </a:ext>
            </a:extLst>
          </p:cNvPr>
          <p:cNvSpPr>
            <a:spLocks noGrp="1"/>
          </p:cNvSpPr>
          <p:nvPr>
            <p:ph type="sldNum" sz="quarter" idx="12"/>
          </p:nvPr>
        </p:nvSpPr>
        <p:spPr/>
        <p:txBody>
          <a:bodyPr/>
          <a:lstStyle/>
          <a:p>
            <a:pPr rtl="0"/>
            <a:fld id="{84D792B7-0397-C047-AE12-1A03F7E3DC83}" type="slidenum">
              <a:rPr lang="en-GB" smtClean="0"/>
              <a:t>2</a:t>
            </a:fld>
            <a:endParaRPr lang="en-GB" dirty="0"/>
          </a:p>
        </p:txBody>
      </p:sp>
      <p:sp>
        <p:nvSpPr>
          <p:cNvPr id="6" name="Date Placeholder 5">
            <a:extLst>
              <a:ext uri="{FF2B5EF4-FFF2-40B4-BE49-F238E27FC236}">
                <a16:creationId xmlns:a16="http://schemas.microsoft.com/office/drawing/2014/main" id="{4EA1CC38-D927-1EC8-04ED-3A2C578BDE69}"/>
              </a:ext>
            </a:extLst>
          </p:cNvPr>
          <p:cNvSpPr>
            <a:spLocks noGrp="1"/>
          </p:cNvSpPr>
          <p:nvPr>
            <p:ph type="dt" sz="half" idx="10"/>
          </p:nvPr>
        </p:nvSpPr>
        <p:spPr/>
        <p:txBody>
          <a:bodyPr/>
          <a:lstStyle/>
          <a:p>
            <a:pPr rtl="0"/>
            <a:r>
              <a:rPr lang="en-GB" dirty="0"/>
              <a:t>2024</a:t>
            </a:r>
          </a:p>
        </p:txBody>
      </p:sp>
    </p:spTree>
    <p:extLst>
      <p:ext uri="{BB962C8B-B14F-4D97-AF65-F5344CB8AC3E}">
        <p14:creationId xmlns:p14="http://schemas.microsoft.com/office/powerpoint/2010/main" val="79278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CF71ED-CE2C-B175-3819-6CF1BF8D607F}"/>
              </a:ext>
            </a:extLst>
          </p:cNvPr>
          <p:cNvPicPr>
            <a:picLocks noChangeAspect="1"/>
          </p:cNvPicPr>
          <p:nvPr/>
        </p:nvPicPr>
        <p:blipFill>
          <a:blip r:embed="rId3"/>
          <a:stretch>
            <a:fillRect/>
          </a:stretch>
        </p:blipFill>
        <p:spPr>
          <a:xfrm>
            <a:off x="5962649" y="2026875"/>
            <a:ext cx="6229350" cy="2609850"/>
          </a:xfrm>
          <a:prstGeom prst="rect">
            <a:avLst/>
          </a:prstGeom>
        </p:spPr>
      </p:pic>
      <p:pic>
        <p:nvPicPr>
          <p:cNvPr id="23" name="Picture Placeholder 18" descr="Files on shelves">
            <a:extLst>
              <a:ext uri="{FF2B5EF4-FFF2-40B4-BE49-F238E27FC236}">
                <a16:creationId xmlns:a16="http://schemas.microsoft.com/office/drawing/2014/main" id="{A3F57BB4-557E-C0D2-C140-7C140E6D18E9}"/>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xfrm>
            <a:off x="311612" y="2832410"/>
            <a:ext cx="5546157" cy="3812865"/>
          </a:xfrm>
        </p:spPr>
      </p:pic>
      <p:sp>
        <p:nvSpPr>
          <p:cNvPr id="2" name="Title 1">
            <a:extLst>
              <a:ext uri="{FF2B5EF4-FFF2-40B4-BE49-F238E27FC236}">
                <a16:creationId xmlns:a16="http://schemas.microsoft.com/office/drawing/2014/main" id="{223AECC6-6D1D-72D3-D3AD-13D181EFF2DA}"/>
              </a:ext>
            </a:extLst>
          </p:cNvPr>
          <p:cNvSpPr>
            <a:spLocks noGrp="1"/>
          </p:cNvSpPr>
          <p:nvPr>
            <p:ph type="title"/>
          </p:nvPr>
        </p:nvSpPr>
        <p:spPr>
          <a:xfrm>
            <a:off x="6930644" y="-12701"/>
            <a:ext cx="5261356" cy="2194560"/>
          </a:xfrm>
        </p:spPr>
        <p:txBody>
          <a:bodyPr/>
          <a:lstStyle/>
          <a:p>
            <a:r>
              <a:rPr lang="en-GB" dirty="0"/>
              <a:t>The issue</a:t>
            </a:r>
          </a:p>
        </p:txBody>
      </p:sp>
      <p:pic>
        <p:nvPicPr>
          <p:cNvPr id="11" name="Content Placeholder 10">
            <a:extLst>
              <a:ext uri="{FF2B5EF4-FFF2-40B4-BE49-F238E27FC236}">
                <a16:creationId xmlns:a16="http://schemas.microsoft.com/office/drawing/2014/main" id="{2A9F0C27-088B-32DB-8AB6-6A445375698A}"/>
              </a:ext>
            </a:extLst>
          </p:cNvPr>
          <p:cNvPicPr>
            <a:picLocks noGrp="1" noChangeAspect="1"/>
          </p:cNvPicPr>
          <p:nvPr>
            <p:ph idx="1"/>
          </p:nvPr>
        </p:nvPicPr>
        <p:blipFill>
          <a:blip r:embed="rId5"/>
          <a:stretch>
            <a:fillRect/>
          </a:stretch>
        </p:blipFill>
        <p:spPr>
          <a:xfrm>
            <a:off x="4432781" y="4066686"/>
            <a:ext cx="7759218" cy="2288927"/>
          </a:xfrm>
          <a:prstGeom prst="rect">
            <a:avLst/>
          </a:prstGeom>
        </p:spPr>
      </p:pic>
      <p:pic>
        <p:nvPicPr>
          <p:cNvPr id="17" name="Picture 16">
            <a:extLst>
              <a:ext uri="{FF2B5EF4-FFF2-40B4-BE49-F238E27FC236}">
                <a16:creationId xmlns:a16="http://schemas.microsoft.com/office/drawing/2014/main" id="{EECE83F7-61DC-0F08-9884-1E88B5B5D76B}"/>
              </a:ext>
            </a:extLst>
          </p:cNvPr>
          <p:cNvPicPr>
            <a:picLocks noChangeAspect="1"/>
          </p:cNvPicPr>
          <p:nvPr/>
        </p:nvPicPr>
        <p:blipFill>
          <a:blip r:embed="rId6"/>
          <a:stretch>
            <a:fillRect/>
          </a:stretch>
        </p:blipFill>
        <p:spPr>
          <a:xfrm>
            <a:off x="177800" y="918571"/>
            <a:ext cx="6096703" cy="2858454"/>
          </a:xfrm>
          <a:prstGeom prst="rect">
            <a:avLst/>
          </a:prstGeom>
        </p:spPr>
      </p:pic>
    </p:spTree>
    <p:extLst>
      <p:ext uri="{BB962C8B-B14F-4D97-AF65-F5344CB8AC3E}">
        <p14:creationId xmlns:p14="http://schemas.microsoft.com/office/powerpoint/2010/main" val="347188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0E34A-39F4-63A6-A72A-5D4BCEF63889}"/>
              </a:ext>
            </a:extLst>
          </p:cNvPr>
          <p:cNvSpPr>
            <a:spLocks noGrp="1"/>
          </p:cNvSpPr>
          <p:nvPr>
            <p:ph type="sldNum" sz="quarter" idx="12"/>
          </p:nvPr>
        </p:nvSpPr>
        <p:spPr/>
        <p:txBody>
          <a:bodyPr/>
          <a:lstStyle/>
          <a:p>
            <a:pPr rtl="0"/>
            <a:fld id="{84D792B7-0397-C047-AE12-1A03F7E3DC83}" type="slidenum">
              <a:rPr lang="en-GB" smtClean="0"/>
              <a:t>4</a:t>
            </a:fld>
            <a:endParaRPr lang="en-GB" dirty="0"/>
          </a:p>
        </p:txBody>
      </p:sp>
      <p:sp>
        <p:nvSpPr>
          <p:cNvPr id="5" name="Date Placeholder 4">
            <a:extLst>
              <a:ext uri="{FF2B5EF4-FFF2-40B4-BE49-F238E27FC236}">
                <a16:creationId xmlns:a16="http://schemas.microsoft.com/office/drawing/2014/main" id="{14F81478-2B68-BD2D-8299-21A1180C3ED9}"/>
              </a:ext>
            </a:extLst>
          </p:cNvPr>
          <p:cNvSpPr>
            <a:spLocks noGrp="1"/>
          </p:cNvSpPr>
          <p:nvPr>
            <p:ph type="dt" sz="half" idx="10"/>
          </p:nvPr>
        </p:nvSpPr>
        <p:spPr/>
        <p:txBody>
          <a:bodyPr/>
          <a:lstStyle/>
          <a:p>
            <a:pPr rtl="0"/>
            <a:r>
              <a:rPr lang="en-GB" dirty="0"/>
              <a:t>2024</a:t>
            </a:r>
          </a:p>
        </p:txBody>
      </p:sp>
      <p:pic>
        <p:nvPicPr>
          <p:cNvPr id="6" name="Picture 5" descr="A picture containing building, ground, brick, stone&#10;&#10;Description automatically generated">
            <a:extLst>
              <a:ext uri="{FF2B5EF4-FFF2-40B4-BE49-F238E27FC236}">
                <a16:creationId xmlns:a16="http://schemas.microsoft.com/office/drawing/2014/main" id="{DBC947FF-246D-A35B-A6F7-114358334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 y="1141164"/>
            <a:ext cx="2946706" cy="5238588"/>
          </a:xfrm>
          <a:prstGeom prst="rect">
            <a:avLst/>
          </a:prstGeom>
        </p:spPr>
      </p:pic>
      <p:pic>
        <p:nvPicPr>
          <p:cNvPr id="7" name="Picture 6" descr="A picture containing text, building, brick, stone&#10;&#10;Description automatically generated">
            <a:extLst>
              <a:ext uri="{FF2B5EF4-FFF2-40B4-BE49-F238E27FC236}">
                <a16:creationId xmlns:a16="http://schemas.microsoft.com/office/drawing/2014/main" id="{29737CA0-7174-30CA-F8C4-53C0333CD9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878821" y="2298256"/>
            <a:ext cx="5238588" cy="2946706"/>
          </a:xfrm>
          <a:prstGeom prst="rect">
            <a:avLst/>
          </a:prstGeom>
        </p:spPr>
      </p:pic>
      <p:pic>
        <p:nvPicPr>
          <p:cNvPr id="8" name="Picture 7" descr="A person standing on a deck&#10;&#10;Description automatically generated">
            <a:extLst>
              <a:ext uri="{FF2B5EF4-FFF2-40B4-BE49-F238E27FC236}">
                <a16:creationId xmlns:a16="http://schemas.microsoft.com/office/drawing/2014/main" id="{E12BE2DB-CA58-BF7D-1B3A-23F80C096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072718" y="2298258"/>
            <a:ext cx="5238590" cy="2946705"/>
          </a:xfrm>
          <a:prstGeom prst="rect">
            <a:avLst/>
          </a:prstGeom>
        </p:spPr>
      </p:pic>
      <p:pic>
        <p:nvPicPr>
          <p:cNvPr id="10" name="Picture 9" descr="A group of post-it notes on a black surface&#10;&#10;Description automatically generated">
            <a:extLst>
              <a:ext uri="{FF2B5EF4-FFF2-40B4-BE49-F238E27FC236}">
                <a16:creationId xmlns:a16="http://schemas.microsoft.com/office/drawing/2014/main" id="{DF74C591-7287-C5F8-5035-CC2E819A03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099352" y="2298257"/>
            <a:ext cx="5238589" cy="2946706"/>
          </a:xfrm>
          <a:prstGeom prst="rect">
            <a:avLst/>
          </a:prstGeom>
        </p:spPr>
      </p:pic>
      <p:cxnSp>
        <p:nvCxnSpPr>
          <p:cNvPr id="12" name="Straight Connector 11">
            <a:extLst>
              <a:ext uri="{FF2B5EF4-FFF2-40B4-BE49-F238E27FC236}">
                <a16:creationId xmlns:a16="http://schemas.microsoft.com/office/drawing/2014/main" id="{BBC21E65-8E29-FB22-6750-FB3026C984F0}"/>
              </a:ext>
            </a:extLst>
          </p:cNvPr>
          <p:cNvCxnSpPr>
            <a:cxnSpLocks/>
          </p:cNvCxnSpPr>
          <p:nvPr/>
        </p:nvCxnSpPr>
        <p:spPr>
          <a:xfrm flipH="1">
            <a:off x="6073175" y="-200721"/>
            <a:ext cx="22825" cy="74601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EEA991-CFDE-9F90-BD58-4A0F490F88B1}"/>
              </a:ext>
            </a:extLst>
          </p:cNvPr>
          <p:cNvSpPr txBox="1"/>
          <p:nvPr/>
        </p:nvSpPr>
        <p:spPr>
          <a:xfrm>
            <a:off x="407656" y="356951"/>
            <a:ext cx="3476401" cy="646331"/>
          </a:xfrm>
          <a:prstGeom prst="rect">
            <a:avLst/>
          </a:prstGeom>
          <a:noFill/>
        </p:spPr>
        <p:txBody>
          <a:bodyPr wrap="none" rtlCol="0">
            <a:spAutoFit/>
          </a:bodyPr>
          <a:lstStyle/>
          <a:p>
            <a:r>
              <a:rPr lang="en-GB" dirty="0"/>
              <a:t>“Designing with Genius Loci”</a:t>
            </a:r>
          </a:p>
          <a:p>
            <a:r>
              <a:rPr lang="en-GB" dirty="0"/>
              <a:t>Seaton </a:t>
            </a:r>
            <a:r>
              <a:rPr lang="en-GB" dirty="0" err="1"/>
              <a:t>Delaval</a:t>
            </a:r>
            <a:r>
              <a:rPr lang="en-GB" dirty="0"/>
              <a:t> Hall, 2017-2021</a:t>
            </a:r>
          </a:p>
        </p:txBody>
      </p:sp>
      <p:sp>
        <p:nvSpPr>
          <p:cNvPr id="16" name="TextBox 15">
            <a:extLst>
              <a:ext uri="{FF2B5EF4-FFF2-40B4-BE49-F238E27FC236}">
                <a16:creationId xmlns:a16="http://schemas.microsoft.com/office/drawing/2014/main" id="{274F1F6B-26FA-688C-C70E-671995A62A7E}"/>
              </a:ext>
            </a:extLst>
          </p:cNvPr>
          <p:cNvSpPr txBox="1"/>
          <p:nvPr/>
        </p:nvSpPr>
        <p:spPr>
          <a:xfrm>
            <a:off x="7064742" y="334761"/>
            <a:ext cx="4666735" cy="646331"/>
          </a:xfrm>
          <a:prstGeom prst="rect">
            <a:avLst/>
          </a:prstGeom>
          <a:noFill/>
        </p:spPr>
        <p:txBody>
          <a:bodyPr wrap="square" rtlCol="0">
            <a:spAutoFit/>
          </a:bodyPr>
          <a:lstStyle/>
          <a:p>
            <a:pPr algn="r"/>
            <a:r>
              <a:rPr lang="en-GB" dirty="0"/>
              <a:t>The Participatory Public History Lab</a:t>
            </a:r>
          </a:p>
          <a:p>
            <a:pPr algn="r"/>
            <a:r>
              <a:rPr lang="en-GB" dirty="0"/>
              <a:t>The House of European History, 2022-2024</a:t>
            </a:r>
          </a:p>
        </p:txBody>
      </p:sp>
    </p:spTree>
    <p:extLst>
      <p:ext uri="{BB962C8B-B14F-4D97-AF65-F5344CB8AC3E}">
        <p14:creationId xmlns:p14="http://schemas.microsoft.com/office/powerpoint/2010/main" val="164011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ABA5-815D-B64F-1206-3E6E9A2560FF}"/>
              </a:ext>
            </a:extLst>
          </p:cNvPr>
          <p:cNvSpPr>
            <a:spLocks noGrp="1"/>
          </p:cNvSpPr>
          <p:nvPr>
            <p:ph type="title"/>
          </p:nvPr>
        </p:nvSpPr>
        <p:spPr>
          <a:xfrm>
            <a:off x="5772226" y="4542269"/>
            <a:ext cx="5077283" cy="1645920"/>
          </a:xfrm>
        </p:spPr>
        <p:txBody>
          <a:bodyPr/>
          <a:lstStyle/>
          <a:p>
            <a:r>
              <a:rPr lang="en-GB" sz="4800" dirty="0">
                <a:solidFill>
                  <a:schemeClr val="accent3">
                    <a:lumMod val="25000"/>
                  </a:schemeClr>
                </a:solidFill>
              </a:rPr>
              <a:t>Participation as a political term</a:t>
            </a:r>
          </a:p>
        </p:txBody>
      </p:sp>
      <p:sp>
        <p:nvSpPr>
          <p:cNvPr id="3" name="Content Placeholder 2">
            <a:extLst>
              <a:ext uri="{FF2B5EF4-FFF2-40B4-BE49-F238E27FC236}">
                <a16:creationId xmlns:a16="http://schemas.microsoft.com/office/drawing/2014/main" id="{840E326A-FBB0-55A8-4186-319009BEEE5C}"/>
              </a:ext>
            </a:extLst>
          </p:cNvPr>
          <p:cNvSpPr>
            <a:spLocks noGrp="1"/>
          </p:cNvSpPr>
          <p:nvPr>
            <p:ph idx="1"/>
          </p:nvPr>
        </p:nvSpPr>
        <p:spPr/>
        <p:txBody>
          <a:bodyPr/>
          <a:lstStyle/>
          <a:p>
            <a:r>
              <a:rPr lang="en-GB" sz="2400" dirty="0">
                <a:solidFill>
                  <a:schemeClr val="accent3">
                    <a:lumMod val="25000"/>
                  </a:schemeClr>
                </a:solidFill>
              </a:rPr>
              <a:t>“Participation is a good thing, but we [museums] fail to do it right. </a:t>
            </a:r>
            <a:r>
              <a:rPr lang="en-GB" sz="2400" dirty="0">
                <a:solidFill>
                  <a:schemeClr val="accent3">
                    <a:lumMod val="25000"/>
                  </a:schemeClr>
                </a:solidFill>
                <a:effectLst/>
                <a:ea typeface="Aptos" panose="020B0004020202020204" pitchFamily="34" charset="0"/>
                <a:cs typeface="Times New Roman" panose="02020603050405020304" pitchFamily="18" charset="0"/>
              </a:rPr>
              <a:t>So, the solution to failed participatory projects is to do more participation but better.” </a:t>
            </a:r>
          </a:p>
          <a:p>
            <a:r>
              <a:rPr lang="en-GB" sz="2000" dirty="0">
                <a:solidFill>
                  <a:schemeClr val="accent3">
                    <a:lumMod val="25000"/>
                  </a:schemeClr>
                </a:solidFill>
                <a:ea typeface="Aptos" panose="020B0004020202020204" pitchFamily="34" charset="0"/>
                <a:cs typeface="Times New Roman" panose="02020603050405020304" pitchFamily="18" charset="0"/>
              </a:rPr>
              <a:t>Helen Graham’s criticism of museums’ approach to participation</a:t>
            </a:r>
            <a:endParaRPr lang="en-GB" sz="2000" dirty="0">
              <a:solidFill>
                <a:schemeClr val="accent3">
                  <a:lumMod val="25000"/>
                </a:schemeClr>
              </a:solidFill>
              <a:effectLst/>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DFF473-3452-C127-7464-640117F119DE}"/>
              </a:ext>
            </a:extLst>
          </p:cNvPr>
          <p:cNvSpPr>
            <a:spLocks noGrp="1"/>
          </p:cNvSpPr>
          <p:nvPr>
            <p:ph type="sldNum" sz="quarter" idx="12"/>
          </p:nvPr>
        </p:nvSpPr>
        <p:spPr/>
        <p:txBody>
          <a:bodyPr/>
          <a:lstStyle/>
          <a:p>
            <a:pPr rtl="0"/>
            <a:fld id="{84D792B7-0397-C047-AE12-1A03F7E3DC83}" type="slidenum">
              <a:rPr lang="en-GB" smtClean="0">
                <a:solidFill>
                  <a:schemeClr val="accent3">
                    <a:lumMod val="25000"/>
                  </a:schemeClr>
                </a:solidFill>
              </a:rPr>
              <a:pPr rtl="0"/>
              <a:t>5</a:t>
            </a:fld>
            <a:endParaRPr lang="en-GB" dirty="0">
              <a:solidFill>
                <a:schemeClr val="accent3">
                  <a:lumMod val="25000"/>
                </a:schemeClr>
              </a:solidFill>
            </a:endParaRPr>
          </a:p>
        </p:txBody>
      </p:sp>
      <p:sp>
        <p:nvSpPr>
          <p:cNvPr id="6" name="Date Placeholder 5">
            <a:extLst>
              <a:ext uri="{FF2B5EF4-FFF2-40B4-BE49-F238E27FC236}">
                <a16:creationId xmlns:a16="http://schemas.microsoft.com/office/drawing/2014/main" id="{5073431D-EF6B-AE5C-2860-4E70CB8AAF96}"/>
              </a:ext>
            </a:extLst>
          </p:cNvPr>
          <p:cNvSpPr>
            <a:spLocks noGrp="1"/>
          </p:cNvSpPr>
          <p:nvPr>
            <p:ph type="dt" sz="half" idx="10"/>
          </p:nvPr>
        </p:nvSpPr>
        <p:spPr/>
        <p:txBody>
          <a:bodyPr/>
          <a:lstStyle/>
          <a:p>
            <a:pPr rtl="0"/>
            <a:r>
              <a:rPr lang="en-GB" dirty="0">
                <a:solidFill>
                  <a:schemeClr val="accent3">
                    <a:lumMod val="25000"/>
                  </a:schemeClr>
                </a:solidFill>
              </a:rPr>
              <a:t>2024</a:t>
            </a:r>
          </a:p>
        </p:txBody>
      </p:sp>
    </p:spTree>
    <p:extLst>
      <p:ext uri="{BB962C8B-B14F-4D97-AF65-F5344CB8AC3E}">
        <p14:creationId xmlns:p14="http://schemas.microsoft.com/office/powerpoint/2010/main" val="138243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65FD-FAE0-6309-7373-880F5AFD867C}"/>
              </a:ext>
            </a:extLst>
          </p:cNvPr>
          <p:cNvSpPr>
            <a:spLocks noGrp="1"/>
          </p:cNvSpPr>
          <p:nvPr>
            <p:ph type="title"/>
          </p:nvPr>
        </p:nvSpPr>
        <p:spPr/>
        <p:txBody>
          <a:bodyPr/>
          <a:lstStyle/>
          <a:p>
            <a:r>
              <a:rPr lang="en-GB" dirty="0"/>
              <a:t>questions</a:t>
            </a:r>
          </a:p>
        </p:txBody>
      </p:sp>
      <p:sp>
        <p:nvSpPr>
          <p:cNvPr id="3" name="Slide Number Placeholder 2">
            <a:extLst>
              <a:ext uri="{FF2B5EF4-FFF2-40B4-BE49-F238E27FC236}">
                <a16:creationId xmlns:a16="http://schemas.microsoft.com/office/drawing/2014/main" id="{BE44539A-4F04-8E33-8C06-83D3A2A0CB7F}"/>
              </a:ext>
            </a:extLst>
          </p:cNvPr>
          <p:cNvSpPr>
            <a:spLocks noGrp="1"/>
          </p:cNvSpPr>
          <p:nvPr>
            <p:ph type="sldNum" sz="quarter" idx="12"/>
          </p:nvPr>
        </p:nvSpPr>
        <p:spPr/>
        <p:txBody>
          <a:bodyPr/>
          <a:lstStyle/>
          <a:p>
            <a:pPr rtl="0"/>
            <a:fld id="{84D792B7-0397-C047-AE12-1A03F7E3DC83}" type="slidenum">
              <a:rPr lang="en-GB" smtClean="0"/>
              <a:t>6</a:t>
            </a:fld>
            <a:endParaRPr lang="en-GB" dirty="0"/>
          </a:p>
        </p:txBody>
      </p:sp>
      <p:sp>
        <p:nvSpPr>
          <p:cNvPr id="5" name="Date Placeholder 4">
            <a:extLst>
              <a:ext uri="{FF2B5EF4-FFF2-40B4-BE49-F238E27FC236}">
                <a16:creationId xmlns:a16="http://schemas.microsoft.com/office/drawing/2014/main" id="{1A6617D3-A96B-0FA1-512D-32F3475CDDB7}"/>
              </a:ext>
            </a:extLst>
          </p:cNvPr>
          <p:cNvSpPr>
            <a:spLocks noGrp="1"/>
          </p:cNvSpPr>
          <p:nvPr>
            <p:ph type="dt" sz="half" idx="10"/>
          </p:nvPr>
        </p:nvSpPr>
        <p:spPr/>
        <p:txBody>
          <a:bodyPr/>
          <a:lstStyle/>
          <a:p>
            <a:pPr rtl="0"/>
            <a:r>
              <a:rPr lang="en-GB" dirty="0"/>
              <a:t>2024</a:t>
            </a:r>
          </a:p>
        </p:txBody>
      </p:sp>
      <p:sp>
        <p:nvSpPr>
          <p:cNvPr id="8" name="TextBox 7">
            <a:extLst>
              <a:ext uri="{FF2B5EF4-FFF2-40B4-BE49-F238E27FC236}">
                <a16:creationId xmlns:a16="http://schemas.microsoft.com/office/drawing/2014/main" id="{1F8FE350-9150-BB59-4CB0-6A06946D6094}"/>
              </a:ext>
            </a:extLst>
          </p:cNvPr>
          <p:cNvSpPr txBox="1"/>
          <p:nvPr/>
        </p:nvSpPr>
        <p:spPr>
          <a:xfrm>
            <a:off x="801618" y="1785938"/>
            <a:ext cx="10588763" cy="2910412"/>
          </a:xfrm>
          <a:prstGeom prst="rect">
            <a:avLst/>
          </a:prstGeom>
          <a:noFill/>
        </p:spPr>
        <p:txBody>
          <a:bodyPr wrap="square" rtlCol="0">
            <a:spAutoFit/>
          </a:bodyPr>
          <a:lstStyle/>
          <a:p>
            <a:pPr marL="457200" lvl="0" indent="-457200">
              <a:lnSpc>
                <a:spcPct val="107000"/>
              </a:lnSpc>
              <a:buFont typeface="+mj-lt"/>
              <a:buAutoNum type="arabicPeriod"/>
            </a:pPr>
            <a:r>
              <a:rPr lang="en-GB" sz="2800" kern="100" dirty="0">
                <a:ea typeface="Aptos" panose="020B0004020202020204" pitchFamily="34" charset="0"/>
                <a:cs typeface="Times New Roman" panose="02020603050405020304" pitchFamily="18" charset="0"/>
              </a:rPr>
              <a:t>What methods might we use to activate participation as a political term?</a:t>
            </a:r>
          </a:p>
          <a:p>
            <a:pPr marL="457200" lvl="0" indent="-457200">
              <a:lnSpc>
                <a:spcPct val="107000"/>
              </a:lnSpc>
              <a:buFont typeface="+mj-lt"/>
              <a:buAutoNum type="arabicPeriod"/>
            </a:pPr>
            <a:r>
              <a:rPr lang="en-GB" sz="2800" kern="100" dirty="0">
                <a:ea typeface="Aptos" panose="020B0004020202020204" pitchFamily="34" charset="0"/>
                <a:cs typeface="Times New Roman" panose="02020603050405020304" pitchFamily="18" charset="0"/>
              </a:rPr>
              <a:t>What frameworks might help us design these methods?</a:t>
            </a:r>
          </a:p>
          <a:p>
            <a:pPr lvl="0">
              <a:lnSpc>
                <a:spcPct val="107000"/>
              </a:lnSpc>
              <a:spcAft>
                <a:spcPts val="800"/>
              </a:spcAft>
            </a:pPr>
            <a:endParaRPr lang="en-GB" sz="2800" u="sng" kern="100" dirty="0">
              <a:effectLst/>
              <a:ea typeface="Aptos" panose="020B0004020202020204" pitchFamily="34" charset="0"/>
              <a:cs typeface="Times New Roman" panose="02020603050405020304" pitchFamily="18" charset="0"/>
            </a:endParaRPr>
          </a:p>
          <a:p>
            <a:pPr lvl="0">
              <a:lnSpc>
                <a:spcPct val="107000"/>
              </a:lnSpc>
              <a:spcAft>
                <a:spcPts val="800"/>
              </a:spcAft>
            </a:pPr>
            <a:endParaRPr lang="en-GB" sz="2800" u="sng" kern="100" dirty="0">
              <a:ea typeface="Aptos" panose="020B000402020202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90643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row of white marble pillars">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colorTemperature colorTemp="7980"/>
                    </a14:imgEffect>
                    <a14:imgEffect>
                      <a14:saturation sat="45000"/>
                    </a14:imgEffect>
                    <a14:imgEffect>
                      <a14:brightnessContrast bright="-67000" contrast="-41000"/>
                    </a14:imgEffect>
                  </a14:imgLayer>
                </a14:imgProps>
              </a:ext>
            </a:extLst>
          </a:blip>
          <a:srcRect/>
          <a:stretch/>
        </p:blipFill>
        <p:spPr/>
      </p:pic>
      <p:sp>
        <p:nvSpPr>
          <p:cNvPr id="3" name="Title 2">
            <a:extLst>
              <a:ext uri="{FF2B5EF4-FFF2-40B4-BE49-F238E27FC236}">
                <a16:creationId xmlns:a16="http://schemas.microsoft.com/office/drawing/2014/main" id="{A25B87C0-1FA0-EABB-EF67-261E89409AB6}"/>
              </a:ext>
            </a:extLst>
          </p:cNvPr>
          <p:cNvSpPr>
            <a:spLocks noGrp="1"/>
          </p:cNvSpPr>
          <p:nvPr>
            <p:ph type="title"/>
          </p:nvPr>
        </p:nvSpPr>
        <p:spPr/>
        <p:txBody>
          <a:bodyPr rtlCol="0"/>
          <a:lstStyle>
            <a:defPPr>
              <a:defRPr lang="en-GB"/>
            </a:defPPr>
          </a:lstStyle>
          <a:p>
            <a:pPr rtl="0"/>
            <a:r>
              <a:rPr lang="en-GB" dirty="0"/>
              <a:t>AGONISM</a:t>
            </a:r>
          </a:p>
        </p:txBody>
      </p:sp>
      <p:cxnSp>
        <p:nvCxnSpPr>
          <p:cNvPr id="8" name="Straight Connector 7">
            <a:extLst>
              <a:ext uri="{FF2B5EF4-FFF2-40B4-BE49-F238E27FC236}">
                <a16:creationId xmlns:a16="http://schemas.microsoft.com/office/drawing/2014/main" id="{F6371A21-ED92-D1B5-A557-2DD777A22027}"/>
              </a:ext>
              <a:ext uri="{C183D7F6-B498-43B3-948B-1728B52AA6E4}">
                <adec:decorative xmlns:adec="http://schemas.microsoft.com/office/drawing/2017/decorative" val="1"/>
              </a:ext>
            </a:extLst>
          </p:cNvPr>
          <p:cNvCxnSpPr>
            <a:cxnSpLocks/>
          </p:cNvCxnSpPr>
          <p:nvPr/>
        </p:nvCxnSpPr>
        <p:spPr>
          <a:xfrm>
            <a:off x="-12700" y="5282777"/>
            <a:ext cx="653547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EEBC66-8A88-7748-D315-C8A4BDE779A2}"/>
              </a:ext>
              <a:ext uri="{C183D7F6-B498-43B3-948B-1728B52AA6E4}">
                <adec:decorative xmlns:adec="http://schemas.microsoft.com/office/drawing/2017/decorative" val="1"/>
              </a:ext>
            </a:extLst>
          </p:cNvPr>
          <p:cNvCxnSpPr>
            <a:cxnSpLocks/>
          </p:cNvCxnSpPr>
          <p:nvPr/>
        </p:nvCxnSpPr>
        <p:spPr>
          <a:xfrm>
            <a:off x="9696893" y="5282777"/>
            <a:ext cx="249510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FECABF7-C568-D0A2-C272-12B15D409975}"/>
              </a:ext>
            </a:extLst>
          </p:cNvPr>
          <p:cNvSpPr>
            <a:spLocks noGrp="1"/>
          </p:cNvSpPr>
          <p:nvPr>
            <p:ph type="body" idx="1"/>
          </p:nvPr>
        </p:nvSpPr>
        <p:spPr/>
        <p:txBody>
          <a:bodyPr/>
          <a:lstStyle/>
          <a:p>
            <a:r>
              <a:rPr lang="en-GB" dirty="0" err="1"/>
              <a:t>ἀγών</a:t>
            </a:r>
            <a:r>
              <a:rPr lang="en-GB" dirty="0"/>
              <a:t>  = "struggle"</a:t>
            </a:r>
          </a:p>
        </p:txBody>
      </p:sp>
      <p:sp>
        <p:nvSpPr>
          <p:cNvPr id="11" name="Text Placeholder 2">
            <a:extLst>
              <a:ext uri="{FF2B5EF4-FFF2-40B4-BE49-F238E27FC236}">
                <a16:creationId xmlns:a16="http://schemas.microsoft.com/office/drawing/2014/main" id="{ADF53FE7-FD1D-729E-6D03-BB74E71E78C3}"/>
              </a:ext>
            </a:extLst>
          </p:cNvPr>
          <p:cNvSpPr txBox="1">
            <a:spLocks/>
          </p:cNvSpPr>
          <p:nvPr/>
        </p:nvSpPr>
        <p:spPr>
          <a:xfrm>
            <a:off x="1833052" y="4203037"/>
            <a:ext cx="7863841" cy="573335"/>
          </a:xfrm>
          <a:prstGeom prst="rect">
            <a:avLst/>
          </a:prstGeom>
        </p:spPr>
        <p:txBody>
          <a:bodyPr vert="horz" lIns="91440" tIns="45720" rIns="91440" bIns="45720" rtlCol="0">
            <a:noAutofit/>
          </a:bodyPr>
          <a:lstStyle>
            <a:defPPr>
              <a:defRPr lang="en-GB"/>
            </a:defPPr>
            <a:lvl1pPr marL="0" indent="0" algn="ctr" defTabSz="914400" rtl="0" eaLnBrk="1" latinLnBrk="0" hangingPunct="1">
              <a:lnSpc>
                <a:spcPct val="100000"/>
              </a:lnSpc>
              <a:spcBef>
                <a:spcPts val="0"/>
              </a:spcBef>
              <a:buFont typeface="Wingdings" panose="05000000000000000000" pitchFamily="2" charset="2"/>
              <a:buNone/>
              <a:defRPr lang="en-GB"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lang="en-GB"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lang="en-GB"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lang="en-GB"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lang="en-GB"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9pPr>
          </a:lstStyle>
          <a:p>
            <a:pPr algn="l"/>
            <a:r>
              <a:rPr lang="en-GB" sz="1600" dirty="0">
                <a:solidFill>
                  <a:schemeClr val="bg1">
                    <a:lumMod val="85000"/>
                  </a:schemeClr>
                </a:solidFill>
              </a:rPr>
              <a:t>Social and political theory</a:t>
            </a:r>
          </a:p>
          <a:p>
            <a:pPr algn="l"/>
            <a:r>
              <a:rPr lang="en-GB" sz="1600" dirty="0">
                <a:solidFill>
                  <a:schemeClr val="bg1">
                    <a:lumMod val="85000"/>
                  </a:schemeClr>
                </a:solidFill>
              </a:rPr>
              <a:t>(Chantal </a:t>
            </a:r>
            <a:r>
              <a:rPr lang="en-GB" sz="1600" dirty="0" err="1">
                <a:solidFill>
                  <a:schemeClr val="bg1">
                    <a:lumMod val="85000"/>
                  </a:schemeClr>
                </a:solidFill>
              </a:rPr>
              <a:t>Mouffe</a:t>
            </a:r>
            <a:r>
              <a:rPr lang="en-GB" sz="1600" dirty="0">
                <a:solidFill>
                  <a:schemeClr val="bg1">
                    <a:lumMod val="85000"/>
                  </a:schemeClr>
                </a:solidFill>
              </a:rPr>
              <a:t> and Ernesto </a:t>
            </a:r>
            <a:r>
              <a:rPr lang="en-GB" sz="1600" dirty="0" err="1">
                <a:solidFill>
                  <a:schemeClr val="bg1">
                    <a:lumMod val="85000"/>
                  </a:schemeClr>
                </a:solidFill>
              </a:rPr>
              <a:t>Laclau</a:t>
            </a:r>
            <a:r>
              <a:rPr lang="en-GB" sz="1600" dirty="0">
                <a:solidFill>
                  <a:schemeClr val="bg1">
                    <a:lumMod val="85000"/>
                  </a:schemeClr>
                </a:solidFill>
              </a:rPr>
              <a:t>; William E. </a:t>
            </a:r>
            <a:r>
              <a:rPr lang="en-GB" sz="1600" dirty="0" err="1">
                <a:solidFill>
                  <a:schemeClr val="bg1">
                    <a:lumMod val="85000"/>
                  </a:schemeClr>
                </a:solidFill>
              </a:rPr>
              <a:t>Connoly</a:t>
            </a:r>
            <a:r>
              <a:rPr lang="en-GB" sz="1600" dirty="0">
                <a:solidFill>
                  <a:schemeClr val="bg1">
                    <a:lumMod val="85000"/>
                  </a:schemeClr>
                </a:solidFill>
              </a:rPr>
              <a:t>; Hannah Arendt)</a:t>
            </a:r>
          </a:p>
        </p:txBody>
      </p:sp>
    </p:spTree>
    <p:extLst>
      <p:ext uri="{BB962C8B-B14F-4D97-AF65-F5344CB8AC3E}">
        <p14:creationId xmlns:p14="http://schemas.microsoft.com/office/powerpoint/2010/main" val="356933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1A07-C0D4-8BFA-50BD-3FB93E32B94D}"/>
              </a:ext>
            </a:extLst>
          </p:cNvPr>
          <p:cNvSpPr>
            <a:spLocks noGrp="1"/>
          </p:cNvSpPr>
          <p:nvPr>
            <p:ph type="title"/>
          </p:nvPr>
        </p:nvSpPr>
        <p:spPr>
          <a:xfrm>
            <a:off x="640080" y="498123"/>
            <a:ext cx="4743578" cy="996696"/>
          </a:xfrm>
        </p:spPr>
        <p:txBody>
          <a:bodyPr/>
          <a:lstStyle/>
          <a:p>
            <a:r>
              <a:rPr lang="en-GB" dirty="0"/>
              <a:t>agonism</a:t>
            </a:r>
          </a:p>
        </p:txBody>
      </p:sp>
      <p:sp>
        <p:nvSpPr>
          <p:cNvPr id="15" name="Slide Number Placeholder 14">
            <a:extLst>
              <a:ext uri="{FF2B5EF4-FFF2-40B4-BE49-F238E27FC236}">
                <a16:creationId xmlns:a16="http://schemas.microsoft.com/office/drawing/2014/main" id="{8DAE8A52-DDFC-B4D6-973A-DB2CEB517BED}"/>
              </a:ext>
            </a:extLst>
          </p:cNvPr>
          <p:cNvSpPr>
            <a:spLocks noGrp="1"/>
          </p:cNvSpPr>
          <p:nvPr>
            <p:ph type="sldNum" sz="quarter" idx="12"/>
          </p:nvPr>
        </p:nvSpPr>
        <p:spPr/>
        <p:txBody>
          <a:bodyPr/>
          <a:lstStyle/>
          <a:p>
            <a:pPr rtl="0"/>
            <a:fld id="{84D792B7-0397-C047-AE12-1A03F7E3DC83}" type="slidenum">
              <a:rPr lang="en-GB" smtClean="0"/>
              <a:pPr rtl="0"/>
              <a:t>8</a:t>
            </a:fld>
            <a:endParaRPr lang="en-GB" dirty="0"/>
          </a:p>
        </p:txBody>
      </p:sp>
      <p:sp>
        <p:nvSpPr>
          <p:cNvPr id="17" name="Date Placeholder 16">
            <a:extLst>
              <a:ext uri="{FF2B5EF4-FFF2-40B4-BE49-F238E27FC236}">
                <a16:creationId xmlns:a16="http://schemas.microsoft.com/office/drawing/2014/main" id="{174A644A-560C-90C1-86C5-80CBFC0E464E}"/>
              </a:ext>
            </a:extLst>
          </p:cNvPr>
          <p:cNvSpPr>
            <a:spLocks noGrp="1"/>
          </p:cNvSpPr>
          <p:nvPr>
            <p:ph type="dt" sz="half" idx="10"/>
          </p:nvPr>
        </p:nvSpPr>
        <p:spPr/>
        <p:txBody>
          <a:bodyPr/>
          <a:lstStyle/>
          <a:p>
            <a:pPr rtl="0"/>
            <a:r>
              <a:rPr lang="en-GB" dirty="0"/>
              <a:t>2024</a:t>
            </a:r>
          </a:p>
        </p:txBody>
      </p:sp>
      <p:graphicFrame>
        <p:nvGraphicFramePr>
          <p:cNvPr id="19" name="Table 18">
            <a:extLst>
              <a:ext uri="{FF2B5EF4-FFF2-40B4-BE49-F238E27FC236}">
                <a16:creationId xmlns:a16="http://schemas.microsoft.com/office/drawing/2014/main" id="{401A9756-CF0F-97F9-D6BD-C43AE7931A30}"/>
              </a:ext>
            </a:extLst>
          </p:cNvPr>
          <p:cNvGraphicFramePr>
            <a:graphicFrameLocks noGrp="1"/>
          </p:cNvGraphicFramePr>
          <p:nvPr>
            <p:extLst>
              <p:ext uri="{D42A27DB-BD31-4B8C-83A1-F6EECF244321}">
                <p14:modId xmlns:p14="http://schemas.microsoft.com/office/powerpoint/2010/main" val="634846840"/>
              </p:ext>
            </p:extLst>
          </p:nvPr>
        </p:nvGraphicFramePr>
        <p:xfrm>
          <a:off x="640080" y="1618488"/>
          <a:ext cx="7726815" cy="3996284"/>
        </p:xfrm>
        <a:graphic>
          <a:graphicData uri="http://schemas.openxmlformats.org/drawingml/2006/table">
            <a:tbl>
              <a:tblPr firstRow="1" firstCol="1" bandRow="1">
                <a:tableStyleId>{5C22544A-7EE6-4342-B048-85BDC9FD1C3A}</a:tableStyleId>
              </a:tblPr>
              <a:tblGrid>
                <a:gridCol w="1279411">
                  <a:extLst>
                    <a:ext uri="{9D8B030D-6E8A-4147-A177-3AD203B41FA5}">
                      <a16:colId xmlns:a16="http://schemas.microsoft.com/office/drawing/2014/main" val="3157085438"/>
                    </a:ext>
                  </a:extLst>
                </a:gridCol>
                <a:gridCol w="2171066">
                  <a:extLst>
                    <a:ext uri="{9D8B030D-6E8A-4147-A177-3AD203B41FA5}">
                      <a16:colId xmlns:a16="http://schemas.microsoft.com/office/drawing/2014/main" val="1024979945"/>
                    </a:ext>
                  </a:extLst>
                </a:gridCol>
                <a:gridCol w="2005148">
                  <a:extLst>
                    <a:ext uri="{9D8B030D-6E8A-4147-A177-3AD203B41FA5}">
                      <a16:colId xmlns:a16="http://schemas.microsoft.com/office/drawing/2014/main" val="808849928"/>
                    </a:ext>
                  </a:extLst>
                </a:gridCol>
                <a:gridCol w="2271190">
                  <a:extLst>
                    <a:ext uri="{9D8B030D-6E8A-4147-A177-3AD203B41FA5}">
                      <a16:colId xmlns:a16="http://schemas.microsoft.com/office/drawing/2014/main" val="3118438904"/>
                    </a:ext>
                  </a:extLst>
                </a:gridCol>
              </a:tblGrid>
              <a:tr h="358449">
                <a:tc>
                  <a:txBody>
                    <a:bodyPr/>
                    <a:lstStyle/>
                    <a:p>
                      <a:pPr>
                        <a:lnSpc>
                          <a:spcPct val="107000"/>
                        </a:lnSpc>
                        <a:spcAft>
                          <a:spcPts val="800"/>
                        </a:spcAft>
                      </a:pPr>
                      <a:r>
                        <a:rPr lang="en-GB" sz="1100" kern="100" dirty="0">
                          <a:effectLst/>
                          <a:highlight>
                            <a:srgbClr val="FFE4AF"/>
                          </a:highlight>
                        </a:rPr>
                        <a:t> </a:t>
                      </a:r>
                      <a:endParaRPr lang="en-GB" sz="1100" kern="100" dirty="0">
                        <a:effectLst/>
                        <a:highlight>
                          <a:srgbClr val="FFE4A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solidFill>
                            <a:srgbClr val="554D3D"/>
                          </a:solidFill>
                          <a:effectLst/>
                        </a:rPr>
                        <a:t>Aggregative Model</a:t>
                      </a:r>
                      <a:endParaRPr lang="en-GB" sz="1100" kern="100" dirty="0">
                        <a:solidFill>
                          <a:srgbClr val="554D3D"/>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solidFill>
                            <a:srgbClr val="554D3D"/>
                          </a:solidFill>
                          <a:effectLst/>
                        </a:rPr>
                        <a:t>Liberal Model</a:t>
                      </a:r>
                      <a:endParaRPr lang="en-GB" sz="1100" kern="100" dirty="0">
                        <a:solidFill>
                          <a:srgbClr val="554D3D"/>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solidFill>
                            <a:srgbClr val="554D3D"/>
                          </a:solidFill>
                          <a:effectLst/>
                          <a:highlight>
                            <a:srgbClr val="FFFF00"/>
                          </a:highlight>
                        </a:rPr>
                        <a:t>Agonistic Model</a:t>
                      </a:r>
                      <a:endParaRPr lang="en-GB" sz="1100" kern="100" dirty="0">
                        <a:solidFill>
                          <a:srgbClr val="554D3D"/>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3171720"/>
                  </a:ext>
                </a:extLst>
              </a:tr>
              <a:tr h="733321">
                <a:tc>
                  <a:txBody>
                    <a:bodyPr/>
                    <a:lstStyle/>
                    <a:p>
                      <a:pPr>
                        <a:lnSpc>
                          <a:spcPct val="107000"/>
                        </a:lnSpc>
                        <a:spcAft>
                          <a:spcPts val="800"/>
                        </a:spcAft>
                      </a:pPr>
                      <a:r>
                        <a:rPr lang="en-GB" sz="1100" kern="100" dirty="0">
                          <a:solidFill>
                            <a:srgbClr val="554D3D"/>
                          </a:solidFill>
                          <a:effectLst/>
                        </a:rPr>
                        <a:t>Conflict vs. Consensus</a:t>
                      </a:r>
                      <a:endParaRPr lang="en-GB" sz="1100" kern="100" dirty="0">
                        <a:solidFill>
                          <a:srgbClr val="554D3D"/>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rPr>
                        <a:t>Seeks consensus through majority rule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rPr>
                        <a:t>Aims for consensus while protecting individual rights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highlight>
                            <a:srgbClr val="FFFF00"/>
                          </a:highlight>
                        </a:rPr>
                        <a:t>Embraces and channels conflict as essential for democracy</a:t>
                      </a:r>
                      <a:endParaRPr lang="en-GB" sz="11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5625635"/>
                  </a:ext>
                </a:extLst>
              </a:tr>
              <a:tr h="862059">
                <a:tc>
                  <a:txBody>
                    <a:bodyPr/>
                    <a:lstStyle/>
                    <a:p>
                      <a:pPr>
                        <a:lnSpc>
                          <a:spcPct val="107000"/>
                        </a:lnSpc>
                        <a:spcAft>
                          <a:spcPts val="800"/>
                        </a:spcAft>
                      </a:pPr>
                      <a:r>
                        <a:rPr lang="en-GB" sz="1100" kern="100" dirty="0">
                          <a:solidFill>
                            <a:srgbClr val="554D3D"/>
                          </a:solidFill>
                          <a:effectLst/>
                        </a:rPr>
                        <a:t>Role of Debate</a:t>
                      </a:r>
                      <a:endParaRPr lang="en-GB" sz="1100" kern="100" dirty="0">
                        <a:solidFill>
                          <a:srgbClr val="554D3D"/>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rPr>
                        <a:t>Limited debate; focuses on voting outcomes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rPr>
                        <a:t>Encourages debate within a rational consensus framework</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highlight>
                            <a:srgbClr val="FFFF00"/>
                          </a:highlight>
                        </a:rPr>
                        <a:t>Promotes ongoing, open-ended debates where conflict is encouraged</a:t>
                      </a:r>
                      <a:endParaRPr lang="en-GB" sz="11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9562832"/>
                  </a:ext>
                </a:extLst>
              </a:tr>
              <a:tr h="1006798">
                <a:tc>
                  <a:txBody>
                    <a:bodyPr/>
                    <a:lstStyle/>
                    <a:p>
                      <a:pPr>
                        <a:lnSpc>
                          <a:spcPct val="107000"/>
                        </a:lnSpc>
                        <a:spcAft>
                          <a:spcPts val="800"/>
                        </a:spcAft>
                      </a:pPr>
                      <a:r>
                        <a:rPr lang="en-GB" sz="1100" kern="100" dirty="0">
                          <a:solidFill>
                            <a:srgbClr val="554D3D"/>
                          </a:solidFill>
                          <a:effectLst/>
                        </a:rPr>
                        <a:t>View on Pluralism</a:t>
                      </a:r>
                      <a:endParaRPr lang="en-GB" sz="1100" kern="100" dirty="0">
                        <a:solidFill>
                          <a:srgbClr val="554D3D"/>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rPr>
                        <a:t>Aggregates diverse preferences into a majority decision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rPr>
                        <a:t>Accommodates diversity but seeks harmonisation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highlight>
                            <a:srgbClr val="FFFF00"/>
                          </a:highlight>
                        </a:rPr>
                        <a:t>Values and expresses diverse, often conflicting perspectives</a:t>
                      </a:r>
                      <a:endParaRPr lang="en-GB" sz="11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6290973"/>
                  </a:ext>
                </a:extLst>
              </a:tr>
              <a:tr h="1035657">
                <a:tc>
                  <a:txBody>
                    <a:bodyPr/>
                    <a:lstStyle/>
                    <a:p>
                      <a:pPr>
                        <a:lnSpc>
                          <a:spcPct val="107000"/>
                        </a:lnSpc>
                        <a:spcAft>
                          <a:spcPts val="800"/>
                        </a:spcAft>
                      </a:pPr>
                      <a:r>
                        <a:rPr lang="en-GB" sz="1100" kern="100" dirty="0">
                          <a:solidFill>
                            <a:srgbClr val="554D3D"/>
                          </a:solidFill>
                          <a:effectLst/>
                        </a:rPr>
                        <a:t>Democratic Engagement</a:t>
                      </a:r>
                      <a:endParaRPr lang="en-GB" sz="1100" kern="100" dirty="0">
                        <a:solidFill>
                          <a:srgbClr val="554D3D"/>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a:effectLst/>
                        </a:rPr>
                        <a:t>Engagement primarily through voting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a:effectLst/>
                        </a:rPr>
                        <a:t>Engagement through voting, legal protections, and deliberation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kern="100" dirty="0">
                          <a:effectLst/>
                          <a:highlight>
                            <a:srgbClr val="FFFF00"/>
                          </a:highlight>
                        </a:rPr>
                        <a:t>Engagement through active, contentious participation and debate</a:t>
                      </a:r>
                      <a:endParaRPr lang="en-GB" sz="11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677496"/>
                  </a:ext>
                </a:extLst>
              </a:tr>
            </a:tbl>
          </a:graphicData>
        </a:graphic>
      </p:graphicFrame>
      <p:sp>
        <p:nvSpPr>
          <p:cNvPr id="21" name="TextBox 20">
            <a:extLst>
              <a:ext uri="{FF2B5EF4-FFF2-40B4-BE49-F238E27FC236}">
                <a16:creationId xmlns:a16="http://schemas.microsoft.com/office/drawing/2014/main" id="{9D3BA754-E1BC-A2C1-C23D-A2CF2968587D}"/>
              </a:ext>
            </a:extLst>
          </p:cNvPr>
          <p:cNvSpPr txBox="1"/>
          <p:nvPr/>
        </p:nvSpPr>
        <p:spPr>
          <a:xfrm>
            <a:off x="8694131" y="2241748"/>
            <a:ext cx="3140363" cy="304698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1"/>
                </a:solidFill>
              </a:rPr>
              <a:t>“oligarchic” democracy </a:t>
            </a:r>
            <a:r>
              <a:rPr lang="en-GB" sz="1600" dirty="0">
                <a:solidFill>
                  <a:schemeClr val="accent1"/>
                </a:solidFill>
              </a:rPr>
              <a:t>(Claudia </a:t>
            </a:r>
            <a:r>
              <a:rPr lang="en-GB" sz="1600" dirty="0" err="1">
                <a:solidFill>
                  <a:schemeClr val="accent1"/>
                </a:solidFill>
              </a:rPr>
              <a:t>Chwalisz</a:t>
            </a:r>
            <a:r>
              <a:rPr lang="en-GB" sz="1600" dirty="0">
                <a:solidFill>
                  <a:schemeClr val="accent1"/>
                </a:solidFill>
              </a:rPr>
              <a:t>, Amelie Klein and Vera </a:t>
            </a:r>
            <a:r>
              <a:rPr lang="en-GB" sz="1600" dirty="0" err="1">
                <a:solidFill>
                  <a:schemeClr val="accent1"/>
                </a:solidFill>
              </a:rPr>
              <a:t>Saccheti</a:t>
            </a:r>
            <a:r>
              <a:rPr lang="en-GB" sz="1600" dirty="0">
                <a:solidFill>
                  <a:schemeClr val="accent1"/>
                </a:solidFill>
              </a:rPr>
              <a:t> from </a:t>
            </a:r>
            <a:r>
              <a:rPr lang="en-GB" sz="1600" dirty="0" err="1">
                <a:solidFill>
                  <a:schemeClr val="accent1"/>
                </a:solidFill>
              </a:rPr>
              <a:t>DemocracyNext</a:t>
            </a:r>
            <a:r>
              <a:rPr lang="en-GB" sz="1600" dirty="0">
                <a:solidFill>
                  <a:schemeClr val="accent1"/>
                </a:solidFill>
              </a:rPr>
              <a:t> )</a:t>
            </a:r>
          </a:p>
          <a:p>
            <a:pPr marL="285750" indent="-285750">
              <a:buFont typeface="Arial" panose="020B0604020202020204" pitchFamily="34" charset="0"/>
              <a:buChar char="•"/>
            </a:pPr>
            <a:endParaRPr lang="en-GB" dirty="0">
              <a:solidFill>
                <a:schemeClr val="accent1"/>
              </a:solidFill>
            </a:endParaRPr>
          </a:p>
          <a:p>
            <a:pPr marL="285750" indent="-285750">
              <a:buFont typeface="Arial" panose="020B0604020202020204" pitchFamily="34" charset="0"/>
              <a:buChar char="•"/>
            </a:pPr>
            <a:r>
              <a:rPr lang="en-GB" dirty="0">
                <a:solidFill>
                  <a:schemeClr val="accent1"/>
                </a:solidFill>
              </a:rPr>
              <a:t>“agonistic moments” – recognising ourselves as political subjects</a:t>
            </a:r>
          </a:p>
          <a:p>
            <a:r>
              <a:rPr lang="en-GB" dirty="0">
                <a:solidFill>
                  <a:schemeClr val="accent1"/>
                </a:solidFill>
              </a:rPr>
              <a:t>     </a:t>
            </a:r>
            <a:r>
              <a:rPr lang="en-GB" sz="1600" dirty="0">
                <a:solidFill>
                  <a:schemeClr val="accent1"/>
                </a:solidFill>
              </a:rPr>
              <a:t>(Marco de </a:t>
            </a:r>
            <a:r>
              <a:rPr lang="en-GB" sz="1600" dirty="0" err="1">
                <a:solidFill>
                  <a:schemeClr val="accent1"/>
                </a:solidFill>
              </a:rPr>
              <a:t>Waard</a:t>
            </a:r>
            <a:r>
              <a:rPr lang="en-GB" sz="1600" dirty="0">
                <a:solidFill>
                  <a:schemeClr val="accent1"/>
                </a:solidFill>
              </a:rPr>
              <a:t>)</a:t>
            </a:r>
          </a:p>
          <a:p>
            <a:endParaRPr lang="en-GB" dirty="0"/>
          </a:p>
          <a:p>
            <a:pPr marL="285750" indent="-285750">
              <a:buFont typeface="Arial" panose="020B0604020202020204" pitchFamily="34" charset="0"/>
              <a:buChar char="•"/>
            </a:pPr>
            <a:r>
              <a:rPr lang="en-GB" dirty="0">
                <a:solidFill>
                  <a:srgbClr val="F8F4EC"/>
                </a:solidFill>
              </a:rPr>
              <a:t>activating emotions</a:t>
            </a:r>
          </a:p>
        </p:txBody>
      </p:sp>
      <p:sp>
        <p:nvSpPr>
          <p:cNvPr id="5" name="Text Placeholder 4">
            <a:extLst>
              <a:ext uri="{FF2B5EF4-FFF2-40B4-BE49-F238E27FC236}">
                <a16:creationId xmlns:a16="http://schemas.microsoft.com/office/drawing/2014/main" id="{F3F8B7BD-60D4-7135-82B1-1600DE23FE3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582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00D5-DE95-0D6B-270E-CC9752B51FB6}"/>
              </a:ext>
            </a:extLst>
          </p:cNvPr>
          <p:cNvSpPr>
            <a:spLocks noGrp="1"/>
          </p:cNvSpPr>
          <p:nvPr>
            <p:ph type="title"/>
          </p:nvPr>
        </p:nvSpPr>
        <p:spPr>
          <a:xfrm>
            <a:off x="640080" y="466344"/>
            <a:ext cx="5111496" cy="996696"/>
          </a:xfrm>
        </p:spPr>
        <p:txBody>
          <a:bodyPr/>
          <a:lstStyle/>
          <a:p>
            <a:r>
              <a:rPr lang="en-GB" dirty="0"/>
              <a:t>Uses of agonism</a:t>
            </a:r>
          </a:p>
        </p:txBody>
      </p:sp>
      <p:sp>
        <p:nvSpPr>
          <p:cNvPr id="15" name="Slide Number Placeholder 14">
            <a:extLst>
              <a:ext uri="{FF2B5EF4-FFF2-40B4-BE49-F238E27FC236}">
                <a16:creationId xmlns:a16="http://schemas.microsoft.com/office/drawing/2014/main" id="{84BFFE26-9B29-63A6-F9CE-712034C84330}"/>
              </a:ext>
            </a:extLst>
          </p:cNvPr>
          <p:cNvSpPr>
            <a:spLocks noGrp="1"/>
          </p:cNvSpPr>
          <p:nvPr>
            <p:ph type="sldNum" sz="quarter" idx="12"/>
          </p:nvPr>
        </p:nvSpPr>
        <p:spPr/>
        <p:txBody>
          <a:bodyPr/>
          <a:lstStyle/>
          <a:p>
            <a:pPr rtl="0"/>
            <a:fld id="{84D792B7-0397-C047-AE12-1A03F7E3DC83}" type="slidenum">
              <a:rPr lang="en-GB" smtClean="0"/>
              <a:pPr rtl="0"/>
              <a:t>9</a:t>
            </a:fld>
            <a:endParaRPr lang="en-GB" dirty="0"/>
          </a:p>
        </p:txBody>
      </p:sp>
      <p:sp>
        <p:nvSpPr>
          <p:cNvPr id="17" name="Date Placeholder 16">
            <a:extLst>
              <a:ext uri="{FF2B5EF4-FFF2-40B4-BE49-F238E27FC236}">
                <a16:creationId xmlns:a16="http://schemas.microsoft.com/office/drawing/2014/main" id="{ACA1FACE-B5F2-ECE3-CEA2-87865D9DE02C}"/>
              </a:ext>
            </a:extLst>
          </p:cNvPr>
          <p:cNvSpPr>
            <a:spLocks noGrp="1"/>
          </p:cNvSpPr>
          <p:nvPr>
            <p:ph type="dt" sz="half" idx="10"/>
          </p:nvPr>
        </p:nvSpPr>
        <p:spPr/>
        <p:txBody>
          <a:bodyPr/>
          <a:lstStyle/>
          <a:p>
            <a:pPr rtl="0"/>
            <a:r>
              <a:rPr lang="en-GB" dirty="0"/>
              <a:t>2024</a:t>
            </a:r>
          </a:p>
        </p:txBody>
      </p:sp>
      <p:sp>
        <p:nvSpPr>
          <p:cNvPr id="3" name="TextBox 2">
            <a:extLst>
              <a:ext uri="{FF2B5EF4-FFF2-40B4-BE49-F238E27FC236}">
                <a16:creationId xmlns:a16="http://schemas.microsoft.com/office/drawing/2014/main" id="{031ECFDC-E81C-E1D4-176F-59B6FC1410FE}"/>
              </a:ext>
            </a:extLst>
          </p:cNvPr>
          <p:cNvSpPr txBox="1"/>
          <p:nvPr/>
        </p:nvSpPr>
        <p:spPr>
          <a:xfrm>
            <a:off x="690664" y="1765816"/>
            <a:ext cx="2624036" cy="1661993"/>
          </a:xfrm>
          <a:prstGeom prst="rect">
            <a:avLst/>
          </a:prstGeom>
          <a:noFill/>
        </p:spPr>
        <p:txBody>
          <a:bodyPr wrap="square" rtlCol="0">
            <a:spAutoFit/>
          </a:bodyPr>
          <a:lstStyle/>
          <a:p>
            <a:r>
              <a:rPr lang="en-GB" dirty="0">
                <a:solidFill>
                  <a:srgbClr val="F8F4EC"/>
                </a:solidFill>
              </a:rPr>
              <a:t>Memory Studies</a:t>
            </a:r>
          </a:p>
          <a:p>
            <a:pPr marL="285750" indent="-285750">
              <a:buFont typeface="Arial" panose="020B0604020202020204" pitchFamily="34" charset="0"/>
              <a:buChar char="•"/>
            </a:pPr>
            <a:r>
              <a:rPr lang="en-GB" sz="1600" dirty="0">
                <a:solidFill>
                  <a:srgbClr val="F8F4EC"/>
                </a:solidFill>
              </a:rPr>
              <a:t>Agonistic Memory (Cento Bull and Hansen, 2016)</a:t>
            </a:r>
          </a:p>
          <a:p>
            <a:pPr marL="285750" indent="-285750">
              <a:buFont typeface="Arial" panose="020B0604020202020204" pitchFamily="34" charset="0"/>
              <a:buChar char="•"/>
            </a:pPr>
            <a:r>
              <a:rPr lang="en-GB" sz="1600" dirty="0">
                <a:solidFill>
                  <a:srgbClr val="F8F4EC"/>
                </a:solidFill>
              </a:rPr>
              <a:t>Resonances in Public History</a:t>
            </a:r>
          </a:p>
        </p:txBody>
      </p:sp>
      <p:pic>
        <p:nvPicPr>
          <p:cNvPr id="5" name="Picture 4">
            <a:extLst>
              <a:ext uri="{FF2B5EF4-FFF2-40B4-BE49-F238E27FC236}">
                <a16:creationId xmlns:a16="http://schemas.microsoft.com/office/drawing/2014/main" id="{45CDFEEE-F14A-170A-E425-2EB1A63823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4769" y="2131034"/>
            <a:ext cx="1940739" cy="2899954"/>
          </a:xfrm>
          <a:prstGeom prst="rect">
            <a:avLst/>
          </a:prstGeom>
        </p:spPr>
      </p:pic>
      <p:pic>
        <p:nvPicPr>
          <p:cNvPr id="7" name="Picture 6">
            <a:extLst>
              <a:ext uri="{FF2B5EF4-FFF2-40B4-BE49-F238E27FC236}">
                <a16:creationId xmlns:a16="http://schemas.microsoft.com/office/drawing/2014/main" id="{CC999B2D-F377-3520-B577-27F05311AD2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3742562" y="1674926"/>
            <a:ext cx="3167689" cy="2350298"/>
          </a:xfrm>
          <a:prstGeom prst="rect">
            <a:avLst/>
          </a:prstGeom>
        </p:spPr>
      </p:pic>
      <p:sp>
        <p:nvSpPr>
          <p:cNvPr id="8" name="TextBox 7">
            <a:extLst>
              <a:ext uri="{FF2B5EF4-FFF2-40B4-BE49-F238E27FC236}">
                <a16:creationId xmlns:a16="http://schemas.microsoft.com/office/drawing/2014/main" id="{B5AB46CA-D2FC-4439-055E-578327A4F7F5}"/>
              </a:ext>
            </a:extLst>
          </p:cNvPr>
          <p:cNvSpPr txBox="1"/>
          <p:nvPr/>
        </p:nvSpPr>
        <p:spPr>
          <a:xfrm>
            <a:off x="690664" y="4444912"/>
            <a:ext cx="6462538" cy="1200329"/>
          </a:xfrm>
          <a:prstGeom prst="rect">
            <a:avLst/>
          </a:prstGeom>
          <a:noFill/>
        </p:spPr>
        <p:txBody>
          <a:bodyPr wrap="none" rtlCol="0">
            <a:spAutoFit/>
          </a:bodyPr>
          <a:lstStyle/>
          <a:p>
            <a:r>
              <a:rPr lang="en-GB" dirty="0">
                <a:solidFill>
                  <a:srgbClr val="F8F4EC"/>
                </a:solidFill>
              </a:rPr>
              <a:t>Design</a:t>
            </a:r>
          </a:p>
          <a:p>
            <a:pPr marL="285750" indent="-285750">
              <a:buFont typeface="Arial" panose="020B0604020202020204" pitchFamily="34" charset="0"/>
              <a:buChar char="•"/>
            </a:pPr>
            <a:r>
              <a:rPr lang="en-GB" dirty="0">
                <a:solidFill>
                  <a:srgbClr val="F8F4EC"/>
                </a:solidFill>
              </a:rPr>
              <a:t>Adversarial Design (DiSalvo, 2012)</a:t>
            </a:r>
          </a:p>
          <a:p>
            <a:pPr marL="285750" indent="-285750">
              <a:buFont typeface="Arial" panose="020B0604020202020204" pitchFamily="34" charset="0"/>
              <a:buChar char="•"/>
            </a:pPr>
            <a:r>
              <a:rPr lang="en-GB" dirty="0">
                <a:solidFill>
                  <a:srgbClr val="F8F4EC"/>
                </a:solidFill>
              </a:rPr>
              <a:t>Agonistic Participatory Design (</a:t>
            </a:r>
            <a:r>
              <a:rPr lang="en-GB" dirty="0" err="1">
                <a:solidFill>
                  <a:srgbClr val="F8F4EC"/>
                </a:solidFill>
              </a:rPr>
              <a:t>Björgvinsson</a:t>
            </a:r>
            <a:r>
              <a:rPr lang="en-GB" dirty="0">
                <a:solidFill>
                  <a:srgbClr val="F8F4EC"/>
                </a:solidFill>
              </a:rPr>
              <a:t> et al., 2012) </a:t>
            </a:r>
          </a:p>
          <a:p>
            <a:pPr marL="285750" indent="-285750">
              <a:buFont typeface="Arial" panose="020B0604020202020204" pitchFamily="34" charset="0"/>
              <a:buChar char="•"/>
            </a:pPr>
            <a:r>
              <a:rPr lang="en-GB" dirty="0">
                <a:solidFill>
                  <a:srgbClr val="F8F4EC"/>
                </a:solidFill>
              </a:rPr>
              <a:t>“Chains of Equivalence” (</a:t>
            </a:r>
            <a:r>
              <a:rPr lang="en-GB" dirty="0" err="1">
                <a:solidFill>
                  <a:srgbClr val="F8F4EC"/>
                </a:solidFill>
              </a:rPr>
              <a:t>Geppert</a:t>
            </a:r>
            <a:r>
              <a:rPr lang="en-GB" dirty="0">
                <a:solidFill>
                  <a:srgbClr val="F8F4EC"/>
                </a:solidFill>
              </a:rPr>
              <a:t> and </a:t>
            </a:r>
            <a:r>
              <a:rPr lang="en-GB" dirty="0" err="1">
                <a:solidFill>
                  <a:srgbClr val="F8F4EC"/>
                </a:solidFill>
              </a:rPr>
              <a:t>Forlano</a:t>
            </a:r>
            <a:r>
              <a:rPr lang="en-GB" dirty="0">
                <a:solidFill>
                  <a:srgbClr val="F8F4EC"/>
                </a:solidFill>
              </a:rPr>
              <a:t>, 2022)</a:t>
            </a:r>
          </a:p>
        </p:txBody>
      </p:sp>
      <p:pic>
        <p:nvPicPr>
          <p:cNvPr id="10" name="Picture 9" descr="A black and white cover&#10;&#10;Description automatically generated">
            <a:extLst>
              <a:ext uri="{FF2B5EF4-FFF2-40B4-BE49-F238E27FC236}">
                <a16:creationId xmlns:a16="http://schemas.microsoft.com/office/drawing/2014/main" id="{01C83A49-B07C-593B-E479-EFEAB0DFB0DB}"/>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a:xfrm>
            <a:off x="9933900" y="2994935"/>
            <a:ext cx="1960369" cy="2899954"/>
          </a:xfrm>
          <a:prstGeom prst="rect">
            <a:avLst/>
          </a:prstGeom>
        </p:spPr>
      </p:pic>
    </p:spTree>
    <p:extLst>
      <p:ext uri="{BB962C8B-B14F-4D97-AF65-F5344CB8AC3E}">
        <p14:creationId xmlns:p14="http://schemas.microsoft.com/office/powerpoint/2010/main" val="1506428670"/>
      </p:ext>
    </p:extLst>
  </p:cSld>
  <p:clrMapOvr>
    <a:masterClrMapping/>
  </p:clrMapOvr>
</p:sld>
</file>

<file path=ppt/theme/theme1.xml><?xml version="1.0" encoding="utf-8"?>
<a:theme xmlns:a="http://schemas.openxmlformats.org/drawingml/2006/main" name="Office Theme">
  <a:themeElements>
    <a:clrScheme name="Custom 33">
      <a:dk1>
        <a:srgbClr val="000000"/>
      </a:dk1>
      <a:lt1>
        <a:srgbClr val="FFFFFF"/>
      </a:lt1>
      <a:dk2>
        <a:srgbClr val="59512B"/>
      </a:dk2>
      <a:lt2>
        <a:srgbClr val="E7E4E6"/>
      </a:lt2>
      <a:accent1>
        <a:srgbClr val="F8F4EC"/>
      </a:accent1>
      <a:accent2>
        <a:srgbClr val="474134"/>
      </a:accent2>
      <a:accent3>
        <a:srgbClr val="E5E0D8"/>
      </a:accent3>
      <a:accent4>
        <a:srgbClr val="B6A592"/>
      </a:accent4>
      <a:accent5>
        <a:srgbClr val="F4F0ED"/>
      </a:accent5>
      <a:accent6>
        <a:srgbClr val="CEC5A7"/>
      </a:accent6>
      <a:hlink>
        <a:srgbClr val="827D57"/>
      </a:hlink>
      <a:folHlink>
        <a:srgbClr val="867052"/>
      </a:folHlink>
    </a:clrScheme>
    <a:fontScheme name="Custom 3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493506_TF33492763_Win32" id="{7C49BD23-DE9F-4FCF-BD84-66EA865BB679}" vid="{AB9F51BC-10A4-48C5-8EC4-66CCCC7C8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BB8FCA9-2C7D-45A4-87C8-02C272E9F4DD}">
  <ds:schemaRefs>
    <ds:schemaRef ds:uri="http://schemas.microsoft.com/sharepoint/v3/contenttype/forms"/>
  </ds:schemaRefs>
</ds:datastoreItem>
</file>

<file path=customXml/itemProps2.xml><?xml version="1.0" encoding="utf-8"?>
<ds:datastoreItem xmlns:ds="http://schemas.openxmlformats.org/officeDocument/2006/customXml" ds:itemID="{9C741A42-9646-4B63-A6BC-7DA2EE5F8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9B373E-6FDE-4773-A0C6-CDA9846E30C9}">
  <ds:schemaRefs>
    <ds:schemaRef ds:uri="71af3243-3dd4-4a8d-8c0d-dd76da1f02a5"/>
    <ds:schemaRef ds:uri="http://purl.org/dc/dcmitype/"/>
    <ds:schemaRef ds:uri="http://schemas.microsoft.com/office/2006/documentManagement/types"/>
    <ds:schemaRef ds:uri="http://www.w3.org/XML/1998/namespace"/>
    <ds:schemaRef ds:uri="230e9df3-be65-4c73-a93b-d1236ebd677e"/>
    <ds:schemaRef ds:uri="http://purl.org/dc/term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16c05727-aa75-4e4a-9b5f-8a80a1165891"/>
    <ds:schemaRef ds:uri="http://purl.org/dc/elements/1.1/"/>
  </ds:schemaRefs>
</ds:datastoreItem>
</file>

<file path=docMetadata/LabelInfo.xml><?xml version="1.0" encoding="utf-8"?>
<clbl:labelList xmlns:clbl="http://schemas.microsoft.com/office/2020/mipLabelMetadata">
  <clbl:label id="{5f35c3da-39ae-4632-9ac1-afc2f25d2852}" enabled="0" method="" siteId="{5f35c3da-39ae-4632-9ac1-afc2f25d2852}" removed="1"/>
</clbl:labelList>
</file>

<file path=docProps/app.xml><?xml version="1.0" encoding="utf-8"?>
<Properties xmlns="http://schemas.openxmlformats.org/officeDocument/2006/extended-properties" xmlns:vt="http://schemas.openxmlformats.org/officeDocument/2006/docPropsVTypes">
  <Template>City design</Template>
  <TotalTime>1691</TotalTime>
  <Words>1340</Words>
  <Application>Microsoft Macintosh PowerPoint</Application>
  <PresentationFormat>Widescreen</PresentationFormat>
  <Paragraphs>169</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Avenir Next LT Pro</vt:lpstr>
      <vt:lpstr>Calibri</vt:lpstr>
      <vt:lpstr>Felix Titling</vt:lpstr>
      <vt:lpstr>Gill Sans Nova Light</vt:lpstr>
      <vt:lpstr>Symbol</vt:lpstr>
      <vt:lpstr>Times New Roman</vt:lpstr>
      <vt:lpstr>Wingdings</vt:lpstr>
      <vt:lpstr>Office Theme</vt:lpstr>
      <vt:lpstr> “agonism”: design-led inquiries towards transforming cultural venues  New Origins: Designing Countercultural Heritage </vt:lpstr>
      <vt:lpstr>structure</vt:lpstr>
      <vt:lpstr>The issue</vt:lpstr>
      <vt:lpstr>PowerPoint Presentation</vt:lpstr>
      <vt:lpstr>Participation as a political term</vt:lpstr>
      <vt:lpstr>questions</vt:lpstr>
      <vt:lpstr>AGONISM</vt:lpstr>
      <vt:lpstr>agonism</vt:lpstr>
      <vt:lpstr>Uses of agonism</vt:lpstr>
      <vt:lpstr>Reality check</vt:lpstr>
      <vt:lpstr>Reality check 2</vt:lpstr>
      <vt:lpstr>Citizen assemblies</vt:lpstr>
      <vt:lpstr>PowerPoint Presentation</vt:lpstr>
      <vt:lpstr>PowerPoint Presentation</vt:lpstr>
      <vt:lpstr>A speculation</vt:lpstr>
      <vt:lpstr>1. Pre-Assembly  - the question - selection (lottery and stratification) - information base (experts and stakeholders, information kit, additional expertise)   2. During the Assembly - building trust - facilitators of citizen deliberation  3. After the Assembly - a formal public response to the recommendations - monitoring the implementation of selected recommendations - formal updates</vt:lpstr>
      <vt:lpstr>PowerPoint Presentation</vt:lpstr>
      <vt:lpstr>limitations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Participatory Public History Lab: Diversifying museum narratives through participatory history-making</dc:title>
  <dc:creator>Tsenova, Violeta</dc:creator>
  <cp:lastModifiedBy>Anonymous</cp:lastModifiedBy>
  <cp:revision>8</cp:revision>
  <dcterms:created xsi:type="dcterms:W3CDTF">2024-05-31T13:17:41Z</dcterms:created>
  <dcterms:modified xsi:type="dcterms:W3CDTF">2024-09-11T13:02:31Z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